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_rels/slideMaster1.xml.rels" ContentType="application/vnd.openxmlformats-package.relationships+xml"/>
  <Override PartName="/ppt/theme/theme1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_rels/slideLayout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_rels/presentation.xml.rels" ContentType="application/vnd.openxmlformats-package.relationships+xml"/>
  <Override PartName="/ppt/slides/slide9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media/image9.png" ContentType="image/png"/>
  <Override PartName="/ppt/media/image1.png" ContentType="image/png"/>
  <Override PartName="/ppt/media/image2.png" ContentType="image/png"/>
  <Override PartName="/ppt/media/image17.jpeg" ContentType="image/jpeg"/>
  <Override PartName="/ppt/media/image3.png" ContentType="image/png"/>
  <Override PartName="/ppt/media/image45.jpeg" ContentType="image/jpeg"/>
  <Override PartName="/ppt/media/image4.png" ContentType="image/png"/>
  <Override PartName="/ppt/media/image5.png" ContentType="image/png"/>
  <Override PartName="/ppt/media/image6.png" ContentType="image/png"/>
  <Override PartName="/ppt/media/image7.png" ContentType="image/png"/>
  <Override PartName="/ppt/media/image8.png" ContentType="image/png"/>
  <Override PartName="/ppt/media/image10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8.png" ContentType="image/png"/>
  <Override PartName="/ppt/media/image19.png" ContentType="image/png"/>
  <Override PartName="/ppt/media/image20.png" ContentType="image/png"/>
  <Override PartName="/ppt/media/image54.png" ContentType="image/png"/>
  <Override PartName="/ppt/media/image21.jpeg" ContentType="image/jpeg"/>
  <Override PartName="/ppt/media/image22.png" ContentType="image/png"/>
  <Override PartName="/ppt/media/image23.png" ContentType="image/png"/>
  <Override PartName="/ppt/media/image24.png" ContentType="image/png"/>
  <Override PartName="/ppt/media/image25.png" ContentType="image/png"/>
  <Override PartName="/ppt/media/image26.png" ContentType="image/png"/>
  <Override PartName="/ppt/media/image27.png" ContentType="image/png"/>
  <Override PartName="/ppt/media/image28.png" ContentType="image/png"/>
  <Override PartName="/ppt/media/image29.png" ContentType="image/png"/>
  <Override PartName="/ppt/media/image30.png" ContentType="image/png"/>
  <Override PartName="/ppt/media/image31.png" ContentType="image/png"/>
  <Override PartName="/ppt/media/image32.png" ContentType="image/png"/>
  <Override PartName="/ppt/media/image33.png" ContentType="image/png"/>
  <Override PartName="/ppt/media/image34.png" ContentType="image/png"/>
  <Override PartName="/ppt/media/image35.png" ContentType="image/png"/>
  <Override PartName="/ppt/media/image36.png" ContentType="image/png"/>
  <Override PartName="/ppt/media/image37.png" ContentType="image/png"/>
  <Override PartName="/ppt/media/image38.png" ContentType="image/png"/>
  <Override PartName="/ppt/media/image39.png" ContentType="image/png"/>
  <Override PartName="/ppt/media/image40.png" ContentType="image/png"/>
  <Override PartName="/ppt/media/image41.png" ContentType="image/png"/>
  <Override PartName="/ppt/media/image42.png" ContentType="image/png"/>
  <Override PartName="/ppt/media/image43.png" ContentType="image/png"/>
  <Override PartName="/ppt/media/image44.png" ContentType="image/png"/>
  <Override PartName="/ppt/media/image46.png" ContentType="image/png"/>
  <Override PartName="/ppt/media/image47.png" ContentType="image/png"/>
  <Override PartName="/ppt/media/image48.png" ContentType="image/png"/>
  <Override PartName="/ppt/media/image49.png" ContentType="image/png"/>
  <Override PartName="/ppt/media/image50.png" ContentType="image/png"/>
  <Override PartName="/ppt/media/image51.png" ContentType="image/png"/>
  <Override PartName="/ppt/media/image52.png" ContentType="image/png"/>
  <Override PartName="/ppt/media/image53.png" ContentType="image/png"/>
  <Override PartName="/ppt/media/image55.png" ContentType="image/pn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</p:sldIdLst>
  <p:sldSz cx="18288000" cy="10287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914400" y="2406960"/>
            <a:ext cx="1645884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914400" y="5523120"/>
            <a:ext cx="1645884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914400" y="2406960"/>
            <a:ext cx="803160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9348120" y="2406960"/>
            <a:ext cx="803160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914400" y="5523120"/>
            <a:ext cx="803160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9348120" y="5523120"/>
            <a:ext cx="803160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914400" y="2406960"/>
            <a:ext cx="529956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6479280" y="2406960"/>
            <a:ext cx="529956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12044160" y="2406960"/>
            <a:ext cx="529956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914400" y="5523120"/>
            <a:ext cx="529956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6479280" y="5523120"/>
            <a:ext cx="529956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12044160" y="5523120"/>
            <a:ext cx="529956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914400" y="2406960"/>
            <a:ext cx="8031600" cy="5965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9348120" y="2406960"/>
            <a:ext cx="8031600" cy="5965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914400" y="410400"/>
            <a:ext cx="16458840" cy="7962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914400" y="2406960"/>
            <a:ext cx="803160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9348120" y="2406960"/>
            <a:ext cx="8031600" cy="5965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914400" y="5523120"/>
            <a:ext cx="803160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914400" y="2406960"/>
            <a:ext cx="8031600" cy="5965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9348120" y="2406960"/>
            <a:ext cx="803160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9348120" y="5523120"/>
            <a:ext cx="803160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914400" y="2406960"/>
            <a:ext cx="803160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9348120" y="2406960"/>
            <a:ext cx="803160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914400" y="5523120"/>
            <a:ext cx="1645884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IN" sz="4400" spc="-1" strike="noStrike">
                <a:latin typeface="Arial"/>
              </a:rPr>
              <a:t>Click to edit the title text format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Arial"/>
              </a:rPr>
              <a:t>Click to edit the outline text format</a:t>
            </a:r>
            <a:endParaRPr b="0" lang="en-IN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800" spc="-1" strike="noStrike">
                <a:latin typeface="Arial"/>
              </a:rPr>
              <a:t>Second Outline Level</a:t>
            </a:r>
            <a:endParaRPr b="0" lang="en-IN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latin typeface="Arial"/>
              </a:rPr>
              <a:t>Third Outline Level</a:t>
            </a:r>
            <a:endParaRPr b="0" lang="en-IN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latin typeface="Arial"/>
              </a:rPr>
              <a:t>Fourth Outline Level</a:t>
            </a:r>
            <a:endParaRPr b="0" lang="en-IN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Fifth Outline Level</a:t>
            </a:r>
            <a:endParaRPr b="0" lang="en-IN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Sixth Outline Level</a:t>
            </a:r>
            <a:endParaRPr b="0" lang="en-IN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Seventh Outline Level</a:t>
            </a:r>
            <a:endParaRPr b="0" lang="en-IN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9" Type="http://schemas.openxmlformats.org/officeDocument/2006/relationships/image" Target="../media/image9.png"/><Relationship Id="rId10" Type="http://schemas.openxmlformats.org/officeDocument/2006/relationships/image" Target="../media/image10.png"/><Relationship Id="rId11" Type="http://schemas.openxmlformats.org/officeDocument/2006/relationships/image" Target="../media/image11.png"/><Relationship Id="rId12" Type="http://schemas.openxmlformats.org/officeDocument/2006/relationships/image" Target="../media/image12.png"/><Relationship Id="rId13" Type="http://schemas.openxmlformats.org/officeDocument/2006/relationships/image" Target="../media/image13.png"/><Relationship Id="rId14" Type="http://schemas.openxmlformats.org/officeDocument/2006/relationships/image" Target="../media/image14.png"/><Relationship Id="rId15" Type="http://schemas.openxmlformats.org/officeDocument/2006/relationships/image" Target="../media/image15.png"/><Relationship Id="rId16" Type="http://schemas.openxmlformats.org/officeDocument/2006/relationships/image" Target="../media/image16.png"/><Relationship Id="rId17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image" Target="../media/image38.png"/><Relationship Id="rId3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image" Target="../media/image40.png"/><Relationship Id="rId3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image" Target="../media/image42.png"/><Relationship Id="rId3" Type="http://schemas.openxmlformats.org/officeDocument/2006/relationships/image" Target="../media/image43.png"/><Relationship Id="rId4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image" Target="../media/image45.jpeg"/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5" Type="http://schemas.openxmlformats.org/officeDocument/2006/relationships/image" Target="../media/image48.png"/><Relationship Id="rId6" Type="http://schemas.openxmlformats.org/officeDocument/2006/relationships/image" Target="../media/image49.png"/><Relationship Id="rId7" Type="http://schemas.openxmlformats.org/officeDocument/2006/relationships/image" Target="../media/image50.png"/><Relationship Id="rId8" Type="http://schemas.openxmlformats.org/officeDocument/2006/relationships/image" Target="../media/image51.png"/><Relationship Id="rId9" Type="http://schemas.openxmlformats.org/officeDocument/2006/relationships/image" Target="../media/image52.png"/><Relationship Id="rId10" Type="http://schemas.openxmlformats.org/officeDocument/2006/relationships/image" Target="../media/image53.png"/><Relationship Id="rId11" Type="http://schemas.openxmlformats.org/officeDocument/2006/relationships/image" Target="../media/image54.png"/><Relationship Id="rId12" Type="http://schemas.openxmlformats.org/officeDocument/2006/relationships/image" Target="../media/image55.png"/><Relationship Id="rId13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7.jpeg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image" Target="../media/image20.png"/><Relationship Id="rId3" Type="http://schemas.openxmlformats.org/officeDocument/2006/relationships/image" Target="../media/image21.jpeg"/><Relationship Id="rId4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image" Target="../media/image27.png"/><Relationship Id="rId3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image" Target="../media/image29.png"/><Relationship Id="rId3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image" Target="../media/image31.png"/><Relationship Id="rId3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image" Target="../media/image33.png"/><Relationship Id="rId3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image" Target="../media/image35.png"/><Relationship Id="rId3" Type="http://schemas.openxmlformats.org/officeDocument/2006/relationships/image" Target="../media/image36.png"/><Relationship Id="rId4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2" descr=""/>
          <p:cNvPicPr/>
          <p:nvPr/>
        </p:nvPicPr>
        <p:blipFill>
          <a:blip r:embed="rId1"/>
          <a:stretch/>
        </p:blipFill>
        <p:spPr>
          <a:xfrm>
            <a:off x="-1724400" y="355320"/>
            <a:ext cx="15191280" cy="7594560"/>
          </a:xfrm>
          <a:prstGeom prst="rect">
            <a:avLst/>
          </a:prstGeom>
          <a:ln>
            <a:noFill/>
          </a:ln>
        </p:spPr>
      </p:pic>
      <p:pic>
        <p:nvPicPr>
          <p:cNvPr id="39" name="Picture 3" descr=""/>
          <p:cNvPicPr/>
          <p:nvPr/>
        </p:nvPicPr>
        <p:blipFill>
          <a:blip r:embed="rId2"/>
          <a:srcRect l="5704" t="0" r="0" b="26588"/>
          <a:stretch/>
        </p:blipFill>
        <p:spPr>
          <a:xfrm>
            <a:off x="12453840" y="3495960"/>
            <a:ext cx="1469880" cy="1143720"/>
          </a:xfrm>
          <a:prstGeom prst="rect">
            <a:avLst/>
          </a:prstGeom>
          <a:ln>
            <a:noFill/>
          </a:ln>
        </p:spPr>
      </p:pic>
      <p:pic>
        <p:nvPicPr>
          <p:cNvPr id="40" name="Picture 4" descr=""/>
          <p:cNvPicPr/>
          <p:nvPr/>
        </p:nvPicPr>
        <p:blipFill>
          <a:blip r:embed="rId3"/>
          <a:stretch/>
        </p:blipFill>
        <p:spPr>
          <a:xfrm>
            <a:off x="14172120" y="6202440"/>
            <a:ext cx="1848240" cy="1230840"/>
          </a:xfrm>
          <a:prstGeom prst="rect">
            <a:avLst/>
          </a:prstGeom>
          <a:ln>
            <a:noFill/>
          </a:ln>
        </p:spPr>
      </p:pic>
      <p:pic>
        <p:nvPicPr>
          <p:cNvPr id="41" name="Picture 5" descr=""/>
          <p:cNvPicPr/>
          <p:nvPr/>
        </p:nvPicPr>
        <p:blipFill>
          <a:blip r:embed="rId4"/>
          <a:stretch/>
        </p:blipFill>
        <p:spPr>
          <a:xfrm>
            <a:off x="15652080" y="4874760"/>
            <a:ext cx="856800" cy="1031040"/>
          </a:xfrm>
          <a:prstGeom prst="rect">
            <a:avLst/>
          </a:prstGeom>
          <a:ln>
            <a:noFill/>
          </a:ln>
        </p:spPr>
      </p:pic>
      <p:pic>
        <p:nvPicPr>
          <p:cNvPr id="42" name="Picture 6" descr=""/>
          <p:cNvPicPr/>
          <p:nvPr/>
        </p:nvPicPr>
        <p:blipFill>
          <a:blip r:embed="rId5"/>
          <a:srcRect l="1530" t="0" r="1530" b="0"/>
          <a:stretch/>
        </p:blipFill>
        <p:spPr>
          <a:xfrm>
            <a:off x="13678200" y="3410640"/>
            <a:ext cx="1404360" cy="1448640"/>
          </a:xfrm>
          <a:prstGeom prst="rect">
            <a:avLst/>
          </a:prstGeom>
          <a:ln>
            <a:noFill/>
          </a:ln>
        </p:spPr>
      </p:pic>
      <p:pic>
        <p:nvPicPr>
          <p:cNvPr id="43" name="Picture 7" descr=""/>
          <p:cNvPicPr/>
          <p:nvPr/>
        </p:nvPicPr>
        <p:blipFill>
          <a:blip r:embed="rId6"/>
          <a:stretch/>
        </p:blipFill>
        <p:spPr>
          <a:xfrm>
            <a:off x="11351160" y="4702320"/>
            <a:ext cx="1287720" cy="1287720"/>
          </a:xfrm>
          <a:prstGeom prst="rect">
            <a:avLst/>
          </a:prstGeom>
          <a:ln>
            <a:noFill/>
          </a:ln>
        </p:spPr>
      </p:pic>
      <p:pic>
        <p:nvPicPr>
          <p:cNvPr id="44" name="Picture 8" descr=""/>
          <p:cNvPicPr/>
          <p:nvPr/>
        </p:nvPicPr>
        <p:blipFill>
          <a:blip r:embed="rId7"/>
          <a:srcRect l="23964" t="22429" r="28501" b="23452"/>
          <a:stretch/>
        </p:blipFill>
        <p:spPr>
          <a:xfrm>
            <a:off x="11082600" y="3610800"/>
            <a:ext cx="1369080" cy="1028880"/>
          </a:xfrm>
          <a:prstGeom prst="rect">
            <a:avLst/>
          </a:prstGeom>
          <a:ln>
            <a:noFill/>
          </a:ln>
        </p:spPr>
      </p:pic>
      <p:pic>
        <p:nvPicPr>
          <p:cNvPr id="45" name="Picture 9" descr=""/>
          <p:cNvPicPr/>
          <p:nvPr/>
        </p:nvPicPr>
        <p:blipFill>
          <a:blip r:embed="rId8"/>
          <a:srcRect l="10855" t="0" r="0" b="17838"/>
          <a:stretch/>
        </p:blipFill>
        <p:spPr>
          <a:xfrm>
            <a:off x="14172120" y="4874760"/>
            <a:ext cx="1391040" cy="1228680"/>
          </a:xfrm>
          <a:prstGeom prst="rect">
            <a:avLst/>
          </a:prstGeom>
          <a:ln>
            <a:noFill/>
          </a:ln>
        </p:spPr>
      </p:pic>
      <p:pic>
        <p:nvPicPr>
          <p:cNvPr id="46" name="Picture 10" descr=""/>
          <p:cNvPicPr/>
          <p:nvPr/>
        </p:nvPicPr>
        <p:blipFill>
          <a:blip r:embed="rId9"/>
          <a:srcRect l="25918" t="8101" r="18059" b="34638"/>
          <a:stretch/>
        </p:blipFill>
        <p:spPr>
          <a:xfrm>
            <a:off x="12879720" y="4861440"/>
            <a:ext cx="1216800" cy="1241640"/>
          </a:xfrm>
          <a:prstGeom prst="rect">
            <a:avLst/>
          </a:prstGeom>
          <a:ln>
            <a:noFill/>
          </a:ln>
        </p:spPr>
      </p:pic>
      <p:pic>
        <p:nvPicPr>
          <p:cNvPr id="47" name="Picture 11" descr=""/>
          <p:cNvPicPr/>
          <p:nvPr/>
        </p:nvPicPr>
        <p:blipFill>
          <a:blip r:embed="rId10"/>
          <a:srcRect l="11564" t="34139" r="11853" b="31290"/>
          <a:stretch/>
        </p:blipFill>
        <p:spPr>
          <a:xfrm>
            <a:off x="12641040" y="6525360"/>
            <a:ext cx="1753560" cy="790200"/>
          </a:xfrm>
          <a:prstGeom prst="rect">
            <a:avLst/>
          </a:prstGeom>
          <a:ln>
            <a:noFill/>
          </a:ln>
        </p:spPr>
      </p:pic>
      <p:pic>
        <p:nvPicPr>
          <p:cNvPr id="48" name="Picture 12" descr=""/>
          <p:cNvPicPr/>
          <p:nvPr/>
        </p:nvPicPr>
        <p:blipFill>
          <a:blip r:embed="rId11"/>
          <a:stretch/>
        </p:blipFill>
        <p:spPr>
          <a:xfrm>
            <a:off x="13518720" y="7363800"/>
            <a:ext cx="3155400" cy="1174680"/>
          </a:xfrm>
          <a:prstGeom prst="rect">
            <a:avLst/>
          </a:prstGeom>
          <a:ln>
            <a:noFill/>
          </a:ln>
        </p:spPr>
      </p:pic>
      <p:pic>
        <p:nvPicPr>
          <p:cNvPr id="49" name="Picture 13" descr=""/>
          <p:cNvPicPr/>
          <p:nvPr/>
        </p:nvPicPr>
        <p:blipFill>
          <a:blip r:embed="rId12"/>
          <a:stretch/>
        </p:blipFill>
        <p:spPr>
          <a:xfrm>
            <a:off x="11475360" y="6202440"/>
            <a:ext cx="1039320" cy="1436040"/>
          </a:xfrm>
          <a:prstGeom prst="rect">
            <a:avLst/>
          </a:prstGeom>
          <a:ln>
            <a:noFill/>
          </a:ln>
        </p:spPr>
      </p:pic>
      <p:pic>
        <p:nvPicPr>
          <p:cNvPr id="50" name="Picture 14" descr=""/>
          <p:cNvPicPr/>
          <p:nvPr/>
        </p:nvPicPr>
        <p:blipFill>
          <a:blip r:embed="rId13"/>
          <a:stretch/>
        </p:blipFill>
        <p:spPr>
          <a:xfrm>
            <a:off x="15084720" y="3575520"/>
            <a:ext cx="1645560" cy="984600"/>
          </a:xfrm>
          <a:prstGeom prst="rect">
            <a:avLst/>
          </a:prstGeom>
          <a:ln>
            <a:noFill/>
          </a:ln>
        </p:spPr>
      </p:pic>
      <p:pic>
        <p:nvPicPr>
          <p:cNvPr id="51" name="Picture 15" descr=""/>
          <p:cNvPicPr/>
          <p:nvPr/>
        </p:nvPicPr>
        <p:blipFill>
          <a:blip r:embed="rId14"/>
          <a:stretch/>
        </p:blipFill>
        <p:spPr>
          <a:xfrm>
            <a:off x="11137680" y="7731000"/>
            <a:ext cx="2538360" cy="1438560"/>
          </a:xfrm>
          <a:prstGeom prst="rect">
            <a:avLst/>
          </a:prstGeom>
          <a:ln>
            <a:noFill/>
          </a:ln>
        </p:spPr>
      </p:pic>
      <p:sp>
        <p:nvSpPr>
          <p:cNvPr id="52" name="CustomShape 1"/>
          <p:cNvSpPr/>
          <p:nvPr/>
        </p:nvSpPr>
        <p:spPr>
          <a:xfrm>
            <a:off x="10876680" y="2540880"/>
            <a:ext cx="3809880" cy="90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ctr">
              <a:lnSpc>
                <a:spcPts val="7140"/>
              </a:lnSpc>
            </a:pPr>
            <a:r>
              <a:rPr b="0" lang="en-IN" sz="5100" spc="-1" strike="noStrike">
                <a:solidFill>
                  <a:srgbClr val="000000"/>
                </a:solidFill>
                <a:latin typeface="Code Pro"/>
                <a:ea typeface="DejaVu Sans"/>
              </a:rPr>
              <a:t>Community</a:t>
            </a:r>
            <a:endParaRPr b="0" lang="en-IN" sz="5100" spc="-1" strike="noStrike">
              <a:latin typeface="Arial"/>
            </a:endParaRPr>
          </a:p>
        </p:txBody>
      </p:sp>
      <p:pic>
        <p:nvPicPr>
          <p:cNvPr id="53" name="Picture 17" descr=""/>
          <p:cNvPicPr/>
          <p:nvPr/>
        </p:nvPicPr>
        <p:blipFill>
          <a:blip r:embed="rId15"/>
          <a:stretch/>
        </p:blipFill>
        <p:spPr>
          <a:xfrm>
            <a:off x="15257160" y="5730480"/>
            <a:ext cx="3028680" cy="1702800"/>
          </a:xfrm>
          <a:prstGeom prst="rect">
            <a:avLst/>
          </a:prstGeom>
          <a:ln>
            <a:noFill/>
          </a:ln>
        </p:spPr>
      </p:pic>
      <p:pic>
        <p:nvPicPr>
          <p:cNvPr id="54" name="Picture 18" descr=""/>
          <p:cNvPicPr/>
          <p:nvPr/>
        </p:nvPicPr>
        <p:blipFill>
          <a:blip r:embed="rId16"/>
          <a:stretch/>
        </p:blipFill>
        <p:spPr>
          <a:xfrm>
            <a:off x="13925880" y="8540640"/>
            <a:ext cx="2220120" cy="3729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" name="Group 1"/>
          <p:cNvGrpSpPr/>
          <p:nvPr/>
        </p:nvGrpSpPr>
        <p:grpSpPr>
          <a:xfrm>
            <a:off x="-347400" y="8757360"/>
            <a:ext cx="17451720" cy="1527480"/>
            <a:chOff x="-347400" y="8757360"/>
            <a:chExt cx="17451720" cy="1527480"/>
          </a:xfrm>
        </p:grpSpPr>
        <p:pic>
          <p:nvPicPr>
            <p:cNvPr id="153" name="Picture 3" descr=""/>
            <p:cNvPicPr/>
            <p:nvPr/>
          </p:nvPicPr>
          <p:blipFill>
            <a:blip r:embed="rId1"/>
            <a:stretch/>
          </p:blipFill>
          <p:spPr>
            <a:xfrm>
              <a:off x="-347400" y="8757360"/>
              <a:ext cx="3056760" cy="1527480"/>
            </a:xfrm>
            <a:prstGeom prst="rect">
              <a:avLst/>
            </a:prstGeom>
            <a:ln>
              <a:noFill/>
            </a:ln>
          </p:spPr>
        </p:pic>
        <p:sp>
          <p:nvSpPr>
            <p:cNvPr id="154" name="CustomShape 2"/>
            <p:cNvSpPr/>
            <p:nvPr/>
          </p:nvSpPr>
          <p:spPr>
            <a:xfrm>
              <a:off x="2247480" y="8935560"/>
              <a:ext cx="1663560" cy="3942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/>
            <a:p>
              <a:pPr algn="ctr">
                <a:lnSpc>
                  <a:spcPts val="3121"/>
                </a:lnSpc>
              </a:pPr>
              <a:r>
                <a:rPr b="0" lang="en-IN" sz="2230" spc="-1" strike="noStrike">
                  <a:solidFill>
                    <a:srgbClr val="000000"/>
                  </a:solidFill>
                  <a:latin typeface="Code Pro"/>
                  <a:ea typeface="DejaVu Sans"/>
                </a:rPr>
                <a:t>Community</a:t>
              </a:r>
              <a:endParaRPr b="0" lang="en-IN" sz="2230" spc="-1" strike="noStrike">
                <a:latin typeface="Arial"/>
              </a:endParaRPr>
            </a:p>
          </p:txBody>
        </p:sp>
        <p:pic>
          <p:nvPicPr>
            <p:cNvPr id="155" name="Picture 5" descr=""/>
            <p:cNvPicPr/>
            <p:nvPr/>
          </p:nvPicPr>
          <p:blipFill>
            <a:blip r:embed="rId2"/>
            <a:stretch/>
          </p:blipFill>
          <p:spPr>
            <a:xfrm>
              <a:off x="3242880" y="9481680"/>
              <a:ext cx="13861440" cy="71064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156" name="CustomShape 3"/>
          <p:cNvSpPr/>
          <p:nvPr/>
        </p:nvSpPr>
        <p:spPr>
          <a:xfrm>
            <a:off x="0" y="0"/>
            <a:ext cx="18285840" cy="798120"/>
          </a:xfrm>
          <a:prstGeom prst="rect">
            <a:avLst/>
          </a:prstGeom>
          <a:solidFill>
            <a:srgbClr val="0070c0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7" name="CustomShape 4"/>
          <p:cNvSpPr/>
          <p:nvPr/>
        </p:nvSpPr>
        <p:spPr>
          <a:xfrm>
            <a:off x="1600200" y="1368000"/>
            <a:ext cx="14018760" cy="590688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3600" spc="-1" strike="noStrike">
                <a:solidFill>
                  <a:srgbClr val="000000"/>
                </a:solidFill>
                <a:latin typeface="Arial"/>
                <a:ea typeface="DejaVu Sans"/>
              </a:rPr>
              <a:t>Improvements we can suggest:</a:t>
            </a:r>
            <a:endParaRPr b="0" lang="en-IN" sz="3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3600" spc="-1" strike="noStrike">
                <a:solidFill>
                  <a:srgbClr val="000000"/>
                </a:solidFill>
                <a:latin typeface="Arial"/>
                <a:ea typeface="DejaVu Sans"/>
              </a:rPr>
              <a:t>1. Segregate the stack to three App, DB and Web</a:t>
            </a:r>
            <a:br/>
            <a:r>
              <a:rPr b="0" lang="en-IN" sz="3600" spc="-1" strike="noStrike">
                <a:solidFill>
                  <a:srgbClr val="000000"/>
                </a:solidFill>
                <a:latin typeface="Arial"/>
                <a:ea typeface="DejaVu Sans"/>
              </a:rPr>
              <a:t>2. Use content caching to improve static content loading</a:t>
            </a:r>
            <a:endParaRPr b="0" lang="en-IN" sz="3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3600" spc="-1" strike="noStrike">
                <a:solidFill>
                  <a:srgbClr val="000000"/>
                </a:solidFill>
                <a:latin typeface="Arial"/>
                <a:ea typeface="DejaVu Sans"/>
              </a:rPr>
              <a:t>3. Use query caching to improve DB performance</a:t>
            </a:r>
            <a:endParaRPr b="0" lang="en-IN" sz="3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3600" spc="-1" strike="noStrike">
                <a:solidFill>
                  <a:srgbClr val="000000"/>
                </a:solidFill>
                <a:latin typeface="Arial"/>
                <a:ea typeface="DejaVu Sans"/>
              </a:rPr>
              <a:t>4. Add autoscaling to the instances to handle load during peak time</a:t>
            </a:r>
            <a:endParaRPr b="0" lang="en-IN" sz="3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3600" spc="-1" strike="noStrike">
                <a:solidFill>
                  <a:srgbClr val="000000"/>
                </a:solidFill>
                <a:latin typeface="Arial"/>
                <a:ea typeface="DejaVu Sans"/>
              </a:rPr>
              <a:t>5. Security enhancements using Firewall and DDoS protection</a:t>
            </a:r>
            <a:endParaRPr b="0" lang="en-IN" sz="36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36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IN" sz="3600" spc="-1" strike="noStrike">
              <a:latin typeface="Arial"/>
            </a:endParaRPr>
          </a:p>
        </p:txBody>
      </p:sp>
    </p:spTree>
  </p:cSld>
  <p:timing>
    <p:tnLst>
      <p:par>
        <p:cTn id="19" dur="indefinite" restart="never" nodeType="tmRoot">
          <p:childTnLst>
            <p:seq>
              <p:cTn id="2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" name="Group 1"/>
          <p:cNvGrpSpPr/>
          <p:nvPr/>
        </p:nvGrpSpPr>
        <p:grpSpPr>
          <a:xfrm>
            <a:off x="-347400" y="8757360"/>
            <a:ext cx="17451720" cy="1527480"/>
            <a:chOff x="-347400" y="8757360"/>
            <a:chExt cx="17451720" cy="1527480"/>
          </a:xfrm>
        </p:grpSpPr>
        <p:pic>
          <p:nvPicPr>
            <p:cNvPr id="159" name="Picture 3" descr=""/>
            <p:cNvPicPr/>
            <p:nvPr/>
          </p:nvPicPr>
          <p:blipFill>
            <a:blip r:embed="rId1"/>
            <a:stretch/>
          </p:blipFill>
          <p:spPr>
            <a:xfrm>
              <a:off x="-347400" y="8757360"/>
              <a:ext cx="3056760" cy="1527480"/>
            </a:xfrm>
            <a:prstGeom prst="rect">
              <a:avLst/>
            </a:prstGeom>
            <a:ln>
              <a:noFill/>
            </a:ln>
          </p:spPr>
        </p:pic>
        <p:sp>
          <p:nvSpPr>
            <p:cNvPr id="160" name="CustomShape 2"/>
            <p:cNvSpPr/>
            <p:nvPr/>
          </p:nvSpPr>
          <p:spPr>
            <a:xfrm>
              <a:off x="2247480" y="8935560"/>
              <a:ext cx="1663560" cy="3942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/>
            <a:p>
              <a:pPr algn="ctr">
                <a:lnSpc>
                  <a:spcPts val="3121"/>
                </a:lnSpc>
              </a:pPr>
              <a:r>
                <a:rPr b="0" lang="en-IN" sz="2230" spc="-1" strike="noStrike">
                  <a:solidFill>
                    <a:srgbClr val="000000"/>
                  </a:solidFill>
                  <a:latin typeface="Code Pro"/>
                  <a:ea typeface="DejaVu Sans"/>
                </a:rPr>
                <a:t>Community</a:t>
              </a:r>
              <a:endParaRPr b="0" lang="en-IN" sz="2230" spc="-1" strike="noStrike">
                <a:latin typeface="Arial"/>
              </a:endParaRPr>
            </a:p>
          </p:txBody>
        </p:sp>
        <p:pic>
          <p:nvPicPr>
            <p:cNvPr id="161" name="Picture 5" descr=""/>
            <p:cNvPicPr/>
            <p:nvPr/>
          </p:nvPicPr>
          <p:blipFill>
            <a:blip r:embed="rId2"/>
            <a:stretch/>
          </p:blipFill>
          <p:spPr>
            <a:xfrm>
              <a:off x="3242880" y="9481680"/>
              <a:ext cx="13861440" cy="71064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162" name="CustomShape 3"/>
          <p:cNvSpPr/>
          <p:nvPr/>
        </p:nvSpPr>
        <p:spPr>
          <a:xfrm>
            <a:off x="0" y="0"/>
            <a:ext cx="18285840" cy="798120"/>
          </a:xfrm>
          <a:prstGeom prst="rect">
            <a:avLst/>
          </a:prstGeom>
          <a:solidFill>
            <a:srgbClr val="0070c0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3" name="CustomShape 4"/>
          <p:cNvSpPr/>
          <p:nvPr/>
        </p:nvSpPr>
        <p:spPr>
          <a:xfrm>
            <a:off x="1600200" y="1656000"/>
            <a:ext cx="14018760" cy="561888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3600" spc="-1" strike="noStrike">
                <a:solidFill>
                  <a:srgbClr val="000000"/>
                </a:solidFill>
                <a:latin typeface="Arial"/>
                <a:ea typeface="DejaVu Sans"/>
              </a:rPr>
              <a:t>New aws services to introduce:</a:t>
            </a:r>
            <a:endParaRPr b="0" lang="en-IN" sz="3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3600" spc="-1" strike="noStrike">
                <a:solidFill>
                  <a:srgbClr val="000000"/>
                </a:solidFill>
                <a:latin typeface="Arial"/>
                <a:ea typeface="DejaVu Sans"/>
              </a:rPr>
              <a:t>1. Cloudfront as CDN</a:t>
            </a:r>
            <a:endParaRPr b="0" lang="en-IN" sz="3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3600" spc="-1" strike="noStrike">
                <a:solidFill>
                  <a:srgbClr val="000000"/>
                </a:solidFill>
                <a:latin typeface="Arial"/>
                <a:ea typeface="DejaVu Sans"/>
              </a:rPr>
              <a:t>2. AWS ASG for EC2 nodes</a:t>
            </a:r>
            <a:endParaRPr b="0" lang="en-IN" sz="3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3600" spc="-1" strike="noStrike">
                <a:solidFill>
                  <a:srgbClr val="000000"/>
                </a:solidFill>
                <a:latin typeface="Arial"/>
                <a:ea typeface="DejaVu Sans"/>
              </a:rPr>
              <a:t>3. Amazon Elasticache for query caching</a:t>
            </a:r>
            <a:endParaRPr b="0" lang="en-IN" sz="3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3600" spc="-1" strike="noStrike">
                <a:solidFill>
                  <a:srgbClr val="000000"/>
                </a:solidFill>
                <a:latin typeface="Arial"/>
                <a:ea typeface="DejaVu Sans"/>
              </a:rPr>
              <a:t>4. AWS S3</a:t>
            </a:r>
            <a:endParaRPr b="0" lang="en-IN" sz="3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3600" spc="-1" strike="noStrike">
                <a:solidFill>
                  <a:srgbClr val="000000"/>
                </a:solidFill>
                <a:latin typeface="Arial"/>
                <a:ea typeface="DejaVu Sans"/>
              </a:rPr>
              <a:t>5. AWS WAF</a:t>
            </a:r>
            <a:endParaRPr b="0" lang="en-IN" sz="3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3600" spc="-1" strike="noStrike">
                <a:solidFill>
                  <a:srgbClr val="000000"/>
                </a:solidFill>
                <a:latin typeface="Arial"/>
                <a:ea typeface="DejaVu Sans"/>
              </a:rPr>
              <a:t>6. AWS Shield</a:t>
            </a:r>
            <a:endParaRPr b="0" lang="en-IN" sz="3600" spc="-1" strike="noStrike">
              <a:latin typeface="Arial"/>
            </a:endParaRPr>
          </a:p>
        </p:txBody>
      </p:sp>
    </p:spTree>
  </p:cSld>
  <p:timing>
    <p:tnLst>
      <p:par>
        <p:cTn id="21" dur="indefinite" restart="never" nodeType="tmRoot">
          <p:childTnLst>
            <p:seq>
              <p:cTn id="2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4" name="Group 1"/>
          <p:cNvGrpSpPr/>
          <p:nvPr/>
        </p:nvGrpSpPr>
        <p:grpSpPr>
          <a:xfrm>
            <a:off x="-347400" y="8757360"/>
            <a:ext cx="17451720" cy="1527480"/>
            <a:chOff x="-347400" y="8757360"/>
            <a:chExt cx="17451720" cy="1527480"/>
          </a:xfrm>
        </p:grpSpPr>
        <p:pic>
          <p:nvPicPr>
            <p:cNvPr id="165" name="Picture 3" descr=""/>
            <p:cNvPicPr/>
            <p:nvPr/>
          </p:nvPicPr>
          <p:blipFill>
            <a:blip r:embed="rId1"/>
            <a:stretch/>
          </p:blipFill>
          <p:spPr>
            <a:xfrm>
              <a:off x="-347400" y="8757360"/>
              <a:ext cx="3056760" cy="1527480"/>
            </a:xfrm>
            <a:prstGeom prst="rect">
              <a:avLst/>
            </a:prstGeom>
            <a:ln>
              <a:noFill/>
            </a:ln>
          </p:spPr>
        </p:pic>
        <p:sp>
          <p:nvSpPr>
            <p:cNvPr id="166" name="CustomShape 2"/>
            <p:cNvSpPr/>
            <p:nvPr/>
          </p:nvSpPr>
          <p:spPr>
            <a:xfrm>
              <a:off x="2247480" y="8935560"/>
              <a:ext cx="1663560" cy="3942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/>
            <a:p>
              <a:pPr algn="ctr">
                <a:lnSpc>
                  <a:spcPts val="3121"/>
                </a:lnSpc>
              </a:pPr>
              <a:r>
                <a:rPr b="0" lang="en-IN" sz="2230" spc="-1" strike="noStrike">
                  <a:solidFill>
                    <a:srgbClr val="000000"/>
                  </a:solidFill>
                  <a:latin typeface="Code Pro"/>
                  <a:ea typeface="DejaVu Sans"/>
                </a:rPr>
                <a:t>Community</a:t>
              </a:r>
              <a:endParaRPr b="0" lang="en-IN" sz="2230" spc="-1" strike="noStrike">
                <a:latin typeface="Arial"/>
              </a:endParaRPr>
            </a:p>
          </p:txBody>
        </p:sp>
        <p:pic>
          <p:nvPicPr>
            <p:cNvPr id="167" name="Picture 5" descr=""/>
            <p:cNvPicPr/>
            <p:nvPr/>
          </p:nvPicPr>
          <p:blipFill>
            <a:blip r:embed="rId2"/>
            <a:stretch/>
          </p:blipFill>
          <p:spPr>
            <a:xfrm>
              <a:off x="3242880" y="9481680"/>
              <a:ext cx="13861440" cy="71064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168" name="CustomShape 3"/>
          <p:cNvSpPr/>
          <p:nvPr/>
        </p:nvSpPr>
        <p:spPr>
          <a:xfrm>
            <a:off x="0" y="0"/>
            <a:ext cx="18285840" cy="798120"/>
          </a:xfrm>
          <a:prstGeom prst="rect">
            <a:avLst/>
          </a:prstGeom>
          <a:solidFill>
            <a:srgbClr val="0070c0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9" name="CustomShape 4"/>
          <p:cNvSpPr/>
          <p:nvPr/>
        </p:nvSpPr>
        <p:spPr>
          <a:xfrm>
            <a:off x="1099440" y="1152000"/>
            <a:ext cx="14018760" cy="8622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3600" spc="-1" strike="noStrike">
                <a:solidFill>
                  <a:srgbClr val="000000"/>
                </a:solidFill>
                <a:latin typeface="Arial"/>
                <a:ea typeface="DejaVu Sans"/>
              </a:rPr>
              <a:t>Proposed architecture</a:t>
            </a:r>
            <a:endParaRPr b="0" lang="en-IN" sz="3600" spc="-1" strike="noStrike">
              <a:latin typeface="Arial"/>
            </a:endParaRPr>
          </a:p>
        </p:txBody>
      </p:sp>
      <p:pic>
        <p:nvPicPr>
          <p:cNvPr id="170" name="" descr=""/>
          <p:cNvPicPr/>
          <p:nvPr/>
        </p:nvPicPr>
        <p:blipFill>
          <a:blip r:embed="rId3"/>
          <a:stretch/>
        </p:blipFill>
        <p:spPr>
          <a:xfrm>
            <a:off x="5033520" y="2232000"/>
            <a:ext cx="7924680" cy="72478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3" dur="indefinite" restart="never" nodeType="tmRoot">
          <p:childTnLst>
            <p:seq>
              <p:cTn id="2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Picture 2" descr=""/>
          <p:cNvPicPr/>
          <p:nvPr/>
        </p:nvPicPr>
        <p:blipFill>
          <a:blip r:embed="rId1"/>
          <a:srcRect l="3976" t="3974" r="30271" b="31262"/>
          <a:stretch/>
        </p:blipFill>
        <p:spPr>
          <a:xfrm rot="10800000">
            <a:off x="12112200" y="-201960"/>
            <a:ext cx="6571080" cy="5115600"/>
          </a:xfrm>
          <a:prstGeom prst="rect">
            <a:avLst/>
          </a:prstGeom>
          <a:ln>
            <a:noFill/>
          </a:ln>
        </p:spPr>
      </p:pic>
      <p:grpSp>
        <p:nvGrpSpPr>
          <p:cNvPr id="172" name="Group 1"/>
          <p:cNvGrpSpPr/>
          <p:nvPr/>
        </p:nvGrpSpPr>
        <p:grpSpPr>
          <a:xfrm>
            <a:off x="8741160" y="738360"/>
            <a:ext cx="5626800" cy="6013800"/>
            <a:chOff x="8741160" y="738360"/>
            <a:chExt cx="5626800" cy="6013800"/>
          </a:xfrm>
        </p:grpSpPr>
        <p:sp>
          <p:nvSpPr>
            <p:cNvPr id="173" name="CustomShape 2"/>
            <p:cNvSpPr/>
            <p:nvPr/>
          </p:nvSpPr>
          <p:spPr>
            <a:xfrm>
              <a:off x="8741160" y="738360"/>
              <a:ext cx="5626800" cy="6013800"/>
            </a:xfrm>
            <a:custGeom>
              <a:avLst/>
              <a:gdLst/>
              <a:ahLst/>
              <a:rect l="l" t="t" r="r" b="b"/>
              <a:pathLst>
                <a:path w="6739890" h="7203440">
                  <a:moveTo>
                    <a:pt x="3602990" y="1123950"/>
                  </a:moveTo>
                  <a:cubicBezTo>
                    <a:pt x="3155950" y="1784350"/>
                    <a:pt x="3209290" y="2346960"/>
                    <a:pt x="2705100" y="2646680"/>
                  </a:cubicBezTo>
                  <a:cubicBezTo>
                    <a:pt x="1689100" y="3252470"/>
                    <a:pt x="647700" y="2674620"/>
                    <a:pt x="327660" y="3713480"/>
                  </a:cubicBezTo>
                  <a:cubicBezTo>
                    <a:pt x="0" y="4777740"/>
                    <a:pt x="839470" y="5806440"/>
                    <a:pt x="2597150" y="6450330"/>
                  </a:cubicBezTo>
                  <a:cubicBezTo>
                    <a:pt x="4646930" y="7203440"/>
                    <a:pt x="6739890" y="5153660"/>
                    <a:pt x="6248400" y="3628390"/>
                  </a:cubicBezTo>
                  <a:cubicBezTo>
                    <a:pt x="5842000" y="2364740"/>
                    <a:pt x="6545580" y="1811020"/>
                    <a:pt x="6122670" y="1123950"/>
                  </a:cubicBezTo>
                  <a:cubicBezTo>
                    <a:pt x="5429250" y="0"/>
                    <a:pt x="4081780" y="415290"/>
                    <a:pt x="3602990" y="1123950"/>
                  </a:cubicBezTo>
                  <a:close/>
                </a:path>
              </a:pathLst>
            </a:custGeom>
            <a:blipFill rotWithShape="0">
              <a:blip r:embed="rId2"/>
              <a:stretch>
                <a:fillRect l="-1334469" t="0" r="-457844" b="0"/>
              </a:stretch>
            </a:blip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pic>
        <p:nvPicPr>
          <p:cNvPr id="174" name="Picture 5" descr=""/>
          <p:cNvPicPr/>
          <p:nvPr/>
        </p:nvPicPr>
        <p:blipFill>
          <a:blip r:embed="rId3"/>
          <a:stretch/>
        </p:blipFill>
        <p:spPr>
          <a:xfrm>
            <a:off x="14019840" y="6365160"/>
            <a:ext cx="4467240" cy="5118840"/>
          </a:xfrm>
          <a:prstGeom prst="rect">
            <a:avLst/>
          </a:prstGeom>
          <a:ln>
            <a:noFill/>
          </a:ln>
        </p:spPr>
      </p:pic>
      <p:pic>
        <p:nvPicPr>
          <p:cNvPr id="175" name="Picture 6" descr=""/>
          <p:cNvPicPr/>
          <p:nvPr/>
        </p:nvPicPr>
        <p:blipFill>
          <a:blip r:embed="rId4"/>
          <a:stretch/>
        </p:blipFill>
        <p:spPr>
          <a:xfrm>
            <a:off x="1433160" y="365040"/>
            <a:ext cx="3729960" cy="1863720"/>
          </a:xfrm>
          <a:prstGeom prst="rect">
            <a:avLst/>
          </a:prstGeom>
          <a:ln>
            <a:noFill/>
          </a:ln>
        </p:spPr>
      </p:pic>
      <p:pic>
        <p:nvPicPr>
          <p:cNvPr id="176" name="Picture 7" descr=""/>
          <p:cNvPicPr/>
          <p:nvPr/>
        </p:nvPicPr>
        <p:blipFill>
          <a:blip r:embed="rId5"/>
          <a:stretch/>
        </p:blipFill>
        <p:spPr>
          <a:xfrm>
            <a:off x="383040" y="4698360"/>
            <a:ext cx="984240" cy="691920"/>
          </a:xfrm>
          <a:prstGeom prst="rect">
            <a:avLst/>
          </a:prstGeom>
          <a:ln>
            <a:noFill/>
          </a:ln>
        </p:spPr>
      </p:pic>
      <p:pic>
        <p:nvPicPr>
          <p:cNvPr id="177" name="Picture 8" descr=""/>
          <p:cNvPicPr/>
          <p:nvPr/>
        </p:nvPicPr>
        <p:blipFill>
          <a:blip r:embed="rId6"/>
          <a:stretch/>
        </p:blipFill>
        <p:spPr>
          <a:xfrm>
            <a:off x="1557360" y="4705560"/>
            <a:ext cx="713880" cy="713880"/>
          </a:xfrm>
          <a:prstGeom prst="rect">
            <a:avLst/>
          </a:prstGeom>
          <a:ln>
            <a:noFill/>
          </a:ln>
        </p:spPr>
      </p:pic>
      <p:pic>
        <p:nvPicPr>
          <p:cNvPr id="178" name="Picture 9" descr=""/>
          <p:cNvPicPr/>
          <p:nvPr/>
        </p:nvPicPr>
        <p:blipFill>
          <a:blip r:embed="rId7"/>
          <a:stretch/>
        </p:blipFill>
        <p:spPr>
          <a:xfrm>
            <a:off x="2451240" y="4700160"/>
            <a:ext cx="724680" cy="724680"/>
          </a:xfrm>
          <a:prstGeom prst="rect">
            <a:avLst/>
          </a:prstGeom>
          <a:ln>
            <a:noFill/>
          </a:ln>
        </p:spPr>
      </p:pic>
      <p:pic>
        <p:nvPicPr>
          <p:cNvPr id="179" name="Picture 10" descr=""/>
          <p:cNvPicPr/>
          <p:nvPr/>
        </p:nvPicPr>
        <p:blipFill>
          <a:blip r:embed="rId8"/>
          <a:stretch/>
        </p:blipFill>
        <p:spPr>
          <a:xfrm>
            <a:off x="3333600" y="4705560"/>
            <a:ext cx="813600" cy="813600"/>
          </a:xfrm>
          <a:prstGeom prst="rect">
            <a:avLst/>
          </a:prstGeom>
          <a:ln>
            <a:noFill/>
          </a:ln>
        </p:spPr>
      </p:pic>
      <p:pic>
        <p:nvPicPr>
          <p:cNvPr id="180" name="Picture 11" descr=""/>
          <p:cNvPicPr/>
          <p:nvPr/>
        </p:nvPicPr>
        <p:blipFill>
          <a:blip r:embed="rId9"/>
          <a:stretch/>
        </p:blipFill>
        <p:spPr>
          <a:xfrm>
            <a:off x="383040" y="7542000"/>
            <a:ext cx="522000" cy="522000"/>
          </a:xfrm>
          <a:prstGeom prst="rect">
            <a:avLst/>
          </a:prstGeom>
          <a:ln>
            <a:noFill/>
          </a:ln>
        </p:spPr>
      </p:pic>
      <p:pic>
        <p:nvPicPr>
          <p:cNvPr id="181" name="Picture 12" descr=""/>
          <p:cNvPicPr/>
          <p:nvPr/>
        </p:nvPicPr>
        <p:blipFill>
          <a:blip r:embed="rId10"/>
          <a:stretch/>
        </p:blipFill>
        <p:spPr>
          <a:xfrm>
            <a:off x="383040" y="8366400"/>
            <a:ext cx="657000" cy="628200"/>
          </a:xfrm>
          <a:prstGeom prst="rect">
            <a:avLst/>
          </a:prstGeom>
          <a:ln>
            <a:noFill/>
          </a:ln>
        </p:spPr>
      </p:pic>
      <p:pic>
        <p:nvPicPr>
          <p:cNvPr id="182" name="Picture 13" descr=""/>
          <p:cNvPicPr/>
          <p:nvPr/>
        </p:nvPicPr>
        <p:blipFill>
          <a:blip r:embed="rId11"/>
          <a:stretch/>
        </p:blipFill>
        <p:spPr>
          <a:xfrm>
            <a:off x="10026360" y="6904800"/>
            <a:ext cx="2921040" cy="2921040"/>
          </a:xfrm>
          <a:prstGeom prst="rect">
            <a:avLst/>
          </a:prstGeom>
          <a:ln>
            <a:noFill/>
          </a:ln>
        </p:spPr>
      </p:pic>
      <p:pic>
        <p:nvPicPr>
          <p:cNvPr id="183" name="Picture 14" descr=""/>
          <p:cNvPicPr/>
          <p:nvPr/>
        </p:nvPicPr>
        <p:blipFill>
          <a:blip r:embed="rId12"/>
          <a:stretch/>
        </p:blipFill>
        <p:spPr>
          <a:xfrm rot="1296600">
            <a:off x="7778880" y="7062120"/>
            <a:ext cx="2393280" cy="2056320"/>
          </a:xfrm>
          <a:prstGeom prst="rect">
            <a:avLst/>
          </a:prstGeom>
          <a:ln>
            <a:noFill/>
          </a:ln>
        </p:spPr>
      </p:pic>
      <p:sp>
        <p:nvSpPr>
          <p:cNvPr id="184" name="CustomShape 3"/>
          <p:cNvSpPr/>
          <p:nvPr/>
        </p:nvSpPr>
        <p:spPr>
          <a:xfrm>
            <a:off x="383040" y="2116800"/>
            <a:ext cx="10230120" cy="951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just">
              <a:lnSpc>
                <a:spcPts val="7506"/>
              </a:lnSpc>
            </a:pPr>
            <a:r>
              <a:rPr b="0" lang="en-IN" sz="5360" spc="-1" strike="noStrike">
                <a:solidFill>
                  <a:srgbClr val="25364e"/>
                </a:solidFill>
                <a:latin typeface="Lazydog"/>
                <a:ea typeface="DejaVu Sans"/>
              </a:rPr>
              <a:t>Connect Us  to  Loud  better</a:t>
            </a:r>
            <a:endParaRPr b="0" lang="en-IN" sz="5360" spc="-1" strike="noStrike">
              <a:latin typeface="Arial"/>
            </a:endParaRPr>
          </a:p>
        </p:txBody>
      </p:sp>
      <p:sp>
        <p:nvSpPr>
          <p:cNvPr id="185" name="CustomShape 4"/>
          <p:cNvSpPr/>
          <p:nvPr/>
        </p:nvSpPr>
        <p:spPr>
          <a:xfrm>
            <a:off x="4648320" y="932040"/>
            <a:ext cx="2346480" cy="351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ts val="2781"/>
              </a:lnSpc>
            </a:pPr>
            <a:r>
              <a:rPr b="0" lang="en-IN" sz="2780" spc="-1" strike="noStrike">
                <a:solidFill>
                  <a:srgbClr val="000000"/>
                </a:solidFill>
                <a:latin typeface="Poppins Light Bold"/>
                <a:ea typeface="DejaVu Sans"/>
              </a:rPr>
              <a:t>Community </a:t>
            </a:r>
            <a:endParaRPr b="0" lang="en-IN" sz="2780" spc="-1" strike="noStrike">
              <a:latin typeface="Arial"/>
            </a:endParaRPr>
          </a:p>
        </p:txBody>
      </p:sp>
      <p:sp>
        <p:nvSpPr>
          <p:cNvPr id="186" name="CustomShape 5"/>
          <p:cNvSpPr/>
          <p:nvPr/>
        </p:nvSpPr>
        <p:spPr>
          <a:xfrm>
            <a:off x="4663080" y="4457520"/>
            <a:ext cx="4075920" cy="99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ctr">
              <a:lnSpc>
                <a:spcPts val="7858"/>
              </a:lnSpc>
            </a:pPr>
            <a:r>
              <a:rPr b="0" lang="en-IN" sz="5610" spc="-1" strike="noStrike">
                <a:solidFill>
                  <a:srgbClr val="000000"/>
                </a:solidFill>
                <a:latin typeface="Inter"/>
                <a:ea typeface="DejaVu Sans"/>
              </a:rPr>
              <a:t>cloudnloud</a:t>
            </a:r>
            <a:endParaRPr b="0" lang="en-IN" sz="5610" spc="-1" strike="noStrike">
              <a:latin typeface="Arial"/>
            </a:endParaRPr>
          </a:p>
        </p:txBody>
      </p:sp>
      <p:sp>
        <p:nvSpPr>
          <p:cNvPr id="187" name="CustomShape 6"/>
          <p:cNvSpPr/>
          <p:nvPr/>
        </p:nvSpPr>
        <p:spPr>
          <a:xfrm>
            <a:off x="929520" y="7344000"/>
            <a:ext cx="4402440" cy="674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ctr">
              <a:lnSpc>
                <a:spcPts val="5326"/>
              </a:lnSpc>
            </a:pPr>
            <a:r>
              <a:rPr b="0" lang="en-IN" sz="3809" spc="-1" strike="noStrike">
                <a:solidFill>
                  <a:srgbClr val="000000"/>
                </a:solidFill>
                <a:latin typeface="Inter"/>
                <a:ea typeface="DejaVu Sans"/>
              </a:rPr>
              <a:t>cloudnloud.com</a:t>
            </a:r>
            <a:endParaRPr b="0" lang="en-IN" sz="3809" spc="-1" strike="noStrike">
              <a:latin typeface="Arial"/>
            </a:endParaRPr>
          </a:p>
        </p:txBody>
      </p:sp>
      <p:sp>
        <p:nvSpPr>
          <p:cNvPr id="188" name="CustomShape 7"/>
          <p:cNvSpPr/>
          <p:nvPr/>
        </p:nvSpPr>
        <p:spPr>
          <a:xfrm>
            <a:off x="1329120" y="8299800"/>
            <a:ext cx="5083200" cy="1350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ctr">
              <a:lnSpc>
                <a:spcPts val="5326"/>
              </a:lnSpc>
            </a:pPr>
            <a:r>
              <a:rPr b="0" lang="en-IN" sz="3809" spc="-1" strike="noStrike">
                <a:solidFill>
                  <a:srgbClr val="000000"/>
                </a:solidFill>
                <a:latin typeface="Inter"/>
                <a:ea typeface="DejaVu Sans"/>
              </a:rPr>
              <a:t>info@cloudnloud.com</a:t>
            </a:r>
            <a:endParaRPr b="0" lang="en-IN" sz="3809" spc="-1" strike="noStrike">
              <a:latin typeface="Arial"/>
            </a:endParaRPr>
          </a:p>
        </p:txBody>
      </p:sp>
      <p:sp>
        <p:nvSpPr>
          <p:cNvPr id="189" name="CustomShape 8"/>
          <p:cNvSpPr/>
          <p:nvPr/>
        </p:nvSpPr>
        <p:spPr>
          <a:xfrm>
            <a:off x="6129000" y="6307920"/>
            <a:ext cx="4047120" cy="108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ctr">
              <a:lnSpc>
                <a:spcPts val="4277"/>
              </a:lnSpc>
            </a:pPr>
            <a:r>
              <a:rPr b="0" lang="en-IN" sz="3060" spc="-1" strike="noStrike">
                <a:solidFill>
                  <a:srgbClr val="000000"/>
                </a:solidFill>
                <a:latin typeface="Inter Bold"/>
                <a:ea typeface="DejaVu Sans"/>
              </a:rPr>
              <a:t>Join Discord Channel</a:t>
            </a:r>
            <a:endParaRPr b="0" lang="en-IN" sz="3060" spc="-1" strike="noStrike">
              <a:latin typeface="Arial"/>
            </a:endParaRPr>
          </a:p>
        </p:txBody>
      </p:sp>
    </p:spTree>
  </p:cSld>
  <p:timing>
    <p:tnLst>
      <p:par>
        <p:cTn id="25" dur="indefinite" restart="never" nodeType="tmRoot">
          <p:childTnLst>
            <p:seq>
              <p:cTn id="2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1"/>
          <p:cNvGrpSpPr/>
          <p:nvPr/>
        </p:nvGrpSpPr>
        <p:grpSpPr>
          <a:xfrm>
            <a:off x="0" y="0"/>
            <a:ext cx="1244880" cy="10284840"/>
            <a:chOff x="0" y="0"/>
            <a:chExt cx="1244880" cy="10284840"/>
          </a:xfrm>
        </p:grpSpPr>
        <p:sp>
          <p:nvSpPr>
            <p:cNvPr id="56" name="CustomShape 2"/>
            <p:cNvSpPr/>
            <p:nvPr/>
          </p:nvSpPr>
          <p:spPr>
            <a:xfrm>
              <a:off x="0" y="0"/>
              <a:ext cx="1244880" cy="10284840"/>
            </a:xfrm>
            <a:custGeom>
              <a:avLst/>
              <a:gdLst/>
              <a:ahLst/>
              <a:rect l="l" t="t" r="r" b="b"/>
              <a:pathLst>
                <a:path w="421818" h="3479800">
                  <a:moveTo>
                    <a:pt x="0" y="0"/>
                  </a:moveTo>
                  <a:lnTo>
                    <a:pt x="421818" y="0"/>
                  </a:lnTo>
                  <a:lnTo>
                    <a:pt x="421818" y="3479800"/>
                  </a:lnTo>
                  <a:lnTo>
                    <a:pt x="0" y="3479800"/>
                  </a:ln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57" name="Group 3"/>
          <p:cNvGrpSpPr/>
          <p:nvPr/>
        </p:nvGrpSpPr>
        <p:grpSpPr>
          <a:xfrm>
            <a:off x="9523800" y="5257800"/>
            <a:ext cx="10056240" cy="5027040"/>
            <a:chOff x="9523800" y="5257800"/>
            <a:chExt cx="10056240" cy="5027040"/>
          </a:xfrm>
        </p:grpSpPr>
        <p:sp>
          <p:nvSpPr>
            <p:cNvPr id="58" name="CustomShape 4"/>
            <p:cNvSpPr/>
            <p:nvPr/>
          </p:nvSpPr>
          <p:spPr>
            <a:xfrm>
              <a:off x="9523800" y="5257800"/>
              <a:ext cx="10056240" cy="5027040"/>
            </a:xfrm>
            <a:custGeom>
              <a:avLst/>
              <a:gdLst/>
              <a:ahLst/>
              <a:rect l="l" t="t" r="r" b="b"/>
              <a:pathLst>
                <a:path w="6662420" h="3331210">
                  <a:moveTo>
                    <a:pt x="3331210" y="3331210"/>
                  </a:moveTo>
                  <a:lnTo>
                    <a:pt x="0" y="3331210"/>
                  </a:lnTo>
                  <a:cubicBezTo>
                    <a:pt x="0" y="1490980"/>
                    <a:pt x="1490980" y="0"/>
                    <a:pt x="3331210" y="0"/>
                  </a:cubicBezTo>
                  <a:cubicBezTo>
                    <a:pt x="5171440" y="0"/>
                    <a:pt x="6662420" y="1490980"/>
                    <a:pt x="6662420" y="3331210"/>
                  </a:cubicBezTo>
                  <a:lnTo>
                    <a:pt x="3331210" y="3331210"/>
                  </a:lnTo>
                  <a:close/>
                </a:path>
              </a:pathLst>
            </a:custGeom>
            <a:blipFill rotWithShape="0">
              <a:blip r:embed="rId1"/>
              <a:stretch>
                <a:fillRect l="-594588" t="-136982" r="524292" b="-1362063"/>
              </a:stretch>
            </a:blip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59" name="Group 5"/>
          <p:cNvGrpSpPr/>
          <p:nvPr/>
        </p:nvGrpSpPr>
        <p:grpSpPr>
          <a:xfrm>
            <a:off x="1516320" y="255600"/>
            <a:ext cx="16530480" cy="5139000"/>
            <a:chOff x="1516320" y="255600"/>
            <a:chExt cx="16530480" cy="5139000"/>
          </a:xfrm>
        </p:grpSpPr>
        <p:sp>
          <p:nvSpPr>
            <p:cNvPr id="60" name="CustomShape 6"/>
            <p:cNvSpPr/>
            <p:nvPr/>
          </p:nvSpPr>
          <p:spPr>
            <a:xfrm>
              <a:off x="1516320" y="255600"/>
              <a:ext cx="16530480" cy="11898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/>
            <a:p>
              <a:pPr>
                <a:lnSpc>
                  <a:spcPts val="9380"/>
                </a:lnSpc>
              </a:pPr>
              <a:r>
                <a:rPr b="0" lang="en-IN" sz="8450" spc="-338" strike="noStrike">
                  <a:solidFill>
                    <a:srgbClr val="191919"/>
                  </a:solidFill>
                  <a:latin typeface="Garet ExtraBold"/>
                  <a:ea typeface="DejaVu Sans"/>
                </a:rPr>
                <a:t>About Us</a:t>
              </a:r>
              <a:endParaRPr b="0" lang="en-IN" sz="8450" spc="-1" strike="noStrike">
                <a:latin typeface="Arial"/>
              </a:endParaRPr>
            </a:p>
          </p:txBody>
        </p:sp>
        <p:sp>
          <p:nvSpPr>
            <p:cNvPr id="61" name="CustomShape 7"/>
            <p:cNvSpPr/>
            <p:nvPr/>
          </p:nvSpPr>
          <p:spPr>
            <a:xfrm>
              <a:off x="1516320" y="1791000"/>
              <a:ext cx="15321960" cy="36036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/>
            <a:p>
              <a:pPr algn="just">
                <a:lnSpc>
                  <a:spcPts val="3549"/>
                </a:lnSpc>
              </a:pPr>
              <a:r>
                <a:rPr b="0" lang="en-IN" sz="2400" spc="83" strike="noStrike">
                  <a:solidFill>
                    <a:srgbClr val="191919"/>
                  </a:solidFill>
                  <a:latin typeface="Arial"/>
                  <a:ea typeface="DejaVu Sans"/>
                </a:rPr>
                <a:t>Cloudnloud was started 11 years back with an intention </a:t>
              </a:r>
              <a:r>
                <a:rPr b="0" lang="en-IN" sz="2400" spc="41" strike="noStrike">
                  <a:solidFill>
                    <a:srgbClr val="191919"/>
                  </a:solidFill>
                  <a:latin typeface="Arial"/>
                  <a:ea typeface="DejaVu Sans"/>
                </a:rPr>
                <a:t>of up-skilling and up-scaling all our members on the technical front with the </a:t>
              </a:r>
              <a:r>
                <a:rPr b="1" lang="en-IN" sz="2400" spc="41" strike="noStrike">
                  <a:solidFill>
                    <a:srgbClr val="191919"/>
                  </a:solidFill>
                  <a:latin typeface="Arial"/>
                  <a:ea typeface="DejaVu Sans"/>
                </a:rPr>
                <a:t>niche topics </a:t>
              </a:r>
              <a:r>
                <a:rPr b="0" lang="en-IN" sz="2400" spc="41" strike="noStrike">
                  <a:solidFill>
                    <a:srgbClr val="191919"/>
                  </a:solidFill>
                  <a:latin typeface="Arial"/>
                  <a:ea typeface="DejaVu Sans"/>
                </a:rPr>
                <a:t>around </a:t>
              </a:r>
              <a:r>
                <a:rPr b="1" lang="en-IN" sz="2400" spc="41" strike="noStrike">
                  <a:solidFill>
                    <a:srgbClr val="191919"/>
                  </a:solidFill>
                  <a:latin typeface="Arial"/>
                  <a:ea typeface="DejaVu Sans"/>
                </a:rPr>
                <a:t>Cloud, DevOps,Data, AI </a:t>
              </a:r>
              <a:r>
                <a:rPr b="0" lang="en-IN" sz="2400" spc="41" strike="noStrike">
                  <a:solidFill>
                    <a:srgbClr val="191919"/>
                  </a:solidFill>
                  <a:latin typeface="Arial"/>
                  <a:ea typeface="DejaVu Sans"/>
                </a:rPr>
                <a:t>and much More.</a:t>
              </a:r>
              <a:endParaRPr b="0" lang="en-IN" sz="2400" spc="-1" strike="noStrike">
                <a:latin typeface="Arial"/>
              </a:endParaRPr>
            </a:p>
            <a:p>
              <a:pPr algn="just">
                <a:lnSpc>
                  <a:spcPts val="3549"/>
                </a:lnSpc>
              </a:pPr>
              <a:endParaRPr b="0" lang="en-IN" sz="2400" spc="-1" strike="noStrike">
                <a:latin typeface="Arial"/>
              </a:endParaRPr>
            </a:p>
            <a:p>
              <a:pPr algn="just">
                <a:lnSpc>
                  <a:spcPts val="3549"/>
                </a:lnSpc>
              </a:pPr>
              <a:r>
                <a:rPr b="0" lang="en-IN" sz="2400" spc="83" strike="noStrike">
                  <a:solidFill>
                    <a:srgbClr val="191919"/>
                  </a:solidFill>
                  <a:latin typeface="Arial"/>
                  <a:ea typeface="DejaVu Sans"/>
                </a:rPr>
                <a:t>Cloudnloud was started by Vijayabalan Balakrishnan Who is a cancer survivor from Jan 2011. He is helping the Tech community and Cancer Children for the past 2 decades to loud from their own confidence in the IT industry. Officially it has become a registered Pvt Ltd on Jan-2015 to help and support cancer children from its revenue. Today Cloudnloud is living that dream with 6000 plus cancer children's survivors across the Globe.</a:t>
              </a:r>
              <a:endParaRPr b="0" lang="en-IN" sz="2400" spc="-1" strike="noStrike">
                <a:latin typeface="Arial"/>
              </a:endParaRPr>
            </a:p>
          </p:txBody>
        </p:sp>
      </p:grpSp>
      <p:sp>
        <p:nvSpPr>
          <p:cNvPr id="62" name="CustomShape 8"/>
          <p:cNvSpPr/>
          <p:nvPr/>
        </p:nvSpPr>
        <p:spPr>
          <a:xfrm rot="5400000">
            <a:off x="-2845080" y="4347360"/>
            <a:ext cx="6955920" cy="317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ts val="2520"/>
              </a:lnSpc>
            </a:pPr>
            <a:r>
              <a:rPr b="0" lang="en-IN" sz="1800" spc="820" strike="noStrike">
                <a:solidFill>
                  <a:srgbClr val="ffffff"/>
                </a:solidFill>
                <a:latin typeface="Garet ExtraBold"/>
                <a:ea typeface="DejaVu Sans"/>
              </a:rPr>
              <a:t>WHO WE ARE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63" name="CustomShape 9"/>
          <p:cNvSpPr/>
          <p:nvPr/>
        </p:nvSpPr>
        <p:spPr>
          <a:xfrm>
            <a:off x="173520" y="8903160"/>
            <a:ext cx="897480" cy="569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ctr">
              <a:lnSpc>
                <a:spcPts val="4499"/>
              </a:lnSpc>
            </a:pPr>
            <a:r>
              <a:rPr b="0" lang="en-IN" sz="1800" spc="185" strike="noStrike">
                <a:solidFill>
                  <a:srgbClr val="ffffff"/>
                </a:solidFill>
                <a:latin typeface="Garet ExtraBold"/>
                <a:ea typeface="DejaVu Sans"/>
              </a:rPr>
              <a:t>02</a:t>
            </a:r>
            <a:endParaRPr b="0" lang="en-IN" sz="1800" spc="-1" strike="noStrike">
              <a:latin typeface="Arial"/>
            </a:endParaRPr>
          </a:p>
        </p:txBody>
      </p:sp>
      <p:grpSp>
        <p:nvGrpSpPr>
          <p:cNvPr id="64" name="Group 10"/>
          <p:cNvGrpSpPr/>
          <p:nvPr/>
        </p:nvGrpSpPr>
        <p:grpSpPr>
          <a:xfrm>
            <a:off x="3647520" y="8267760"/>
            <a:ext cx="5200560" cy="1865520"/>
            <a:chOff x="3647520" y="8267760"/>
            <a:chExt cx="5200560" cy="1865520"/>
          </a:xfrm>
        </p:grpSpPr>
        <p:pic>
          <p:nvPicPr>
            <p:cNvPr id="65" name="Picture 12" descr=""/>
            <p:cNvPicPr/>
            <p:nvPr/>
          </p:nvPicPr>
          <p:blipFill>
            <a:blip r:embed="rId2"/>
            <a:stretch/>
          </p:blipFill>
          <p:spPr>
            <a:xfrm>
              <a:off x="3647520" y="8267760"/>
              <a:ext cx="3733200" cy="1865520"/>
            </a:xfrm>
            <a:prstGeom prst="rect">
              <a:avLst/>
            </a:prstGeom>
            <a:ln>
              <a:noFill/>
            </a:ln>
          </p:spPr>
        </p:pic>
        <p:sp>
          <p:nvSpPr>
            <p:cNvPr id="66" name="CustomShape 11"/>
            <p:cNvSpPr/>
            <p:nvPr/>
          </p:nvSpPr>
          <p:spPr>
            <a:xfrm>
              <a:off x="6815880" y="8478360"/>
              <a:ext cx="2032200" cy="4816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/>
            <a:p>
              <a:pPr algn="ctr">
                <a:lnSpc>
                  <a:spcPts val="3810"/>
                </a:lnSpc>
              </a:pPr>
              <a:r>
                <a:rPr b="0" lang="en-IN" sz="2720" spc="-1" strike="noStrike">
                  <a:solidFill>
                    <a:srgbClr val="e46c0a"/>
                  </a:solidFill>
                  <a:latin typeface="Code Pro"/>
                  <a:ea typeface="DejaVu Sans"/>
                </a:rPr>
                <a:t>Community</a:t>
              </a:r>
              <a:endParaRPr b="0" lang="en-IN" sz="2720" spc="-1" strike="noStrike">
                <a:latin typeface="Arial"/>
              </a:endParaRPr>
            </a:p>
          </p:txBody>
        </p:sp>
      </p:grpSp>
    </p:spTree>
  </p:cSld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dfc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Picture 2" descr=""/>
          <p:cNvPicPr/>
          <p:nvPr/>
        </p:nvPicPr>
        <p:blipFill>
          <a:blip r:embed="rId1"/>
          <a:stretch/>
        </p:blipFill>
        <p:spPr>
          <a:xfrm rot="16200000">
            <a:off x="-1289160" y="3854160"/>
            <a:ext cx="5162400" cy="2580120"/>
          </a:xfrm>
          <a:prstGeom prst="rect">
            <a:avLst/>
          </a:prstGeom>
          <a:ln>
            <a:noFill/>
          </a:ln>
        </p:spPr>
      </p:pic>
      <p:grpSp>
        <p:nvGrpSpPr>
          <p:cNvPr id="68" name="Group 1"/>
          <p:cNvGrpSpPr/>
          <p:nvPr/>
        </p:nvGrpSpPr>
        <p:grpSpPr>
          <a:xfrm>
            <a:off x="8280000" y="792000"/>
            <a:ext cx="9214920" cy="4459680"/>
            <a:chOff x="8280000" y="792000"/>
            <a:chExt cx="9214920" cy="4459680"/>
          </a:xfrm>
        </p:grpSpPr>
        <p:sp>
          <p:nvSpPr>
            <p:cNvPr id="69" name="CustomShape 2"/>
            <p:cNvSpPr/>
            <p:nvPr/>
          </p:nvSpPr>
          <p:spPr>
            <a:xfrm>
              <a:off x="8280000" y="792000"/>
              <a:ext cx="9214920" cy="11170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/>
            <a:p>
              <a:pPr>
                <a:lnSpc>
                  <a:spcPts val="10349"/>
                </a:lnSpc>
              </a:pPr>
              <a:r>
                <a:rPr b="0" lang="en-IN" sz="9000" spc="-1" strike="noStrike">
                  <a:solidFill>
                    <a:srgbClr val="000000"/>
                  </a:solidFill>
                  <a:latin typeface="Poppins Medium"/>
                  <a:ea typeface="DejaVu Sans"/>
                </a:rPr>
                <a:t>Sibin John</a:t>
              </a:r>
              <a:br/>
              <a:r>
                <a:rPr b="0" lang="en-IN" sz="9000" spc="-1" strike="noStrike">
                  <a:solidFill>
                    <a:srgbClr val="000000"/>
                  </a:solidFill>
                  <a:latin typeface="Poppins Medium"/>
                  <a:ea typeface="DejaVu Sans"/>
                </a:rPr>
                <a:t> </a:t>
              </a:r>
              <a:endParaRPr b="0" lang="en-IN" sz="9000" spc="-1" strike="noStrike">
                <a:latin typeface="Arial"/>
              </a:endParaRPr>
            </a:p>
          </p:txBody>
        </p:sp>
        <p:sp>
          <p:nvSpPr>
            <p:cNvPr id="70" name="CustomShape 3"/>
            <p:cNvSpPr/>
            <p:nvPr/>
          </p:nvSpPr>
          <p:spPr>
            <a:xfrm>
              <a:off x="8280000" y="4436640"/>
              <a:ext cx="9214920" cy="8150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/>
            <a:p>
              <a:pPr>
                <a:lnSpc>
                  <a:spcPts val="3781"/>
                </a:lnSpc>
              </a:pPr>
              <a:endParaRPr b="0" lang="en-IN" sz="1800" spc="-1" strike="noStrike">
                <a:latin typeface="Arial"/>
              </a:endParaRPr>
            </a:p>
            <a:p>
              <a:pPr>
                <a:lnSpc>
                  <a:spcPts val="3781"/>
                </a:lnSpc>
              </a:pPr>
              <a:br/>
              <a:r>
                <a:rPr b="1" lang="en-IN" sz="2200" spc="-1" strike="noStrike">
                  <a:solidFill>
                    <a:srgbClr val="000000"/>
                  </a:solidFill>
                  <a:latin typeface="Poppins Medium"/>
                  <a:ea typeface="DejaVu Sans"/>
                </a:rPr>
                <a:t>Technologies known:</a:t>
              </a:r>
              <a:r>
                <a:rPr b="0" lang="en-IN" sz="2200" spc="-1" strike="noStrike">
                  <a:solidFill>
                    <a:srgbClr val="000000"/>
                  </a:solidFill>
                  <a:latin typeface="Poppins Medium"/>
                  <a:ea typeface="DejaVu Sans"/>
                </a:rPr>
                <a:t> AWS, Kubernetes, Terraform, Ansible, Linux, Observability and logging tools like Datadog, ELK, etc</a:t>
              </a:r>
              <a:endParaRPr b="0" lang="en-IN" sz="2200" spc="-1" strike="noStrike">
                <a:latin typeface="Arial"/>
              </a:endParaRPr>
            </a:p>
            <a:p>
              <a:pPr>
                <a:lnSpc>
                  <a:spcPts val="3781"/>
                </a:lnSpc>
              </a:pPr>
              <a:endParaRPr b="0" lang="en-IN" sz="2200" spc="-1" strike="noStrike">
                <a:latin typeface="Arial"/>
              </a:endParaRPr>
            </a:p>
            <a:p>
              <a:pPr>
                <a:lnSpc>
                  <a:spcPts val="3781"/>
                </a:lnSpc>
              </a:pPr>
              <a:r>
                <a:rPr b="1" lang="en-IN" sz="2200" spc="-1" strike="noStrike">
                  <a:solidFill>
                    <a:srgbClr val="000000"/>
                  </a:solidFill>
                  <a:latin typeface="Poppins Medium"/>
                  <a:ea typeface="DejaVu Sans"/>
                </a:rPr>
                <a:t>Certifications</a:t>
              </a:r>
              <a:r>
                <a:rPr b="0" lang="en-IN" sz="2200" spc="-1" strike="noStrike">
                  <a:solidFill>
                    <a:srgbClr val="000000"/>
                  </a:solidFill>
                  <a:latin typeface="Poppins Medium"/>
                  <a:ea typeface="DejaVu Sans"/>
                </a:rPr>
                <a:t>:</a:t>
              </a:r>
              <a:endParaRPr b="0" lang="en-IN" sz="2200" spc="-1" strike="noStrike">
                <a:latin typeface="Arial"/>
              </a:endParaRPr>
            </a:p>
            <a:p>
              <a:pPr>
                <a:lnSpc>
                  <a:spcPts val="3781"/>
                </a:lnSpc>
              </a:pPr>
              <a:r>
                <a:rPr b="0" lang="en-IN" sz="2200" spc="-1" strike="noStrike">
                  <a:solidFill>
                    <a:srgbClr val="000000"/>
                  </a:solidFill>
                  <a:latin typeface="Poppins Medium"/>
                  <a:ea typeface="DejaVu Sans"/>
                </a:rPr>
                <a:t>Certified Kubernetes Administrator</a:t>
              </a:r>
              <a:endParaRPr b="0" lang="en-IN" sz="2200" spc="-1" strike="noStrike">
                <a:latin typeface="Arial"/>
              </a:endParaRPr>
            </a:p>
            <a:p>
              <a:pPr>
                <a:lnSpc>
                  <a:spcPts val="3781"/>
                </a:lnSpc>
              </a:pPr>
              <a:r>
                <a:rPr b="0" lang="en-IN" sz="2200" spc="-1" strike="noStrike">
                  <a:solidFill>
                    <a:srgbClr val="000000"/>
                  </a:solidFill>
                  <a:latin typeface="Poppins Medium"/>
                  <a:ea typeface="DejaVu Sans"/>
                </a:rPr>
                <a:t>Certified Kubernetes Application Developer</a:t>
              </a:r>
              <a:endParaRPr b="0" lang="en-IN" sz="2200" spc="-1" strike="noStrike">
                <a:latin typeface="Arial"/>
              </a:endParaRPr>
            </a:p>
            <a:p>
              <a:pPr>
                <a:lnSpc>
                  <a:spcPts val="3781"/>
                </a:lnSpc>
              </a:pPr>
              <a:br/>
              <a:r>
                <a:rPr b="1" lang="en-IN" sz="2200" spc="-1" strike="noStrike">
                  <a:solidFill>
                    <a:srgbClr val="000000"/>
                  </a:solidFill>
                  <a:latin typeface="Poppins Medium"/>
                  <a:ea typeface="DejaVu Sans"/>
                </a:rPr>
                <a:t>LinkedIn:</a:t>
              </a:r>
              <a:r>
                <a:rPr b="0" lang="en-IN" sz="2700" spc="-1" strike="noStrike">
                  <a:solidFill>
                    <a:srgbClr val="000000"/>
                  </a:solidFill>
                  <a:latin typeface="Poppins Medium"/>
                  <a:ea typeface="DejaVu Sans"/>
                </a:rPr>
                <a:t> https://www.linkedin.com/in/sibinjohn19 </a:t>
              </a:r>
              <a:endParaRPr b="0" lang="en-IN" sz="2700" spc="-1" strike="noStrike">
                <a:latin typeface="Arial"/>
              </a:endParaRPr>
            </a:p>
          </p:txBody>
        </p:sp>
        <p:sp>
          <p:nvSpPr>
            <p:cNvPr id="71" name="CustomShape 4"/>
            <p:cNvSpPr/>
            <p:nvPr/>
          </p:nvSpPr>
          <p:spPr>
            <a:xfrm>
              <a:off x="8280000" y="3556080"/>
              <a:ext cx="9214920" cy="8150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/>
            <a:p>
              <a:pPr>
                <a:lnSpc>
                  <a:spcPts val="3781"/>
                </a:lnSpc>
              </a:pPr>
              <a:r>
                <a:rPr b="0" lang="en-IN" sz="2200" spc="-1" strike="noStrike">
                  <a:solidFill>
                    <a:srgbClr val="000000"/>
                  </a:solidFill>
                  <a:latin typeface="Poppins Medium"/>
                  <a:ea typeface="DejaVu Sans"/>
                </a:rPr>
                <a:t>An expereinced SRE/DevOps Engineer with 10+ years experience in infrastructure operations and managed services with hands on experience in Cloud, Devops, Linux, Virtualization, and web hosting.</a:t>
              </a:r>
              <a:r>
                <a:rPr b="0" lang="en-IN" sz="2700" spc="-1" strike="noStrike">
                  <a:solidFill>
                    <a:srgbClr val="000000"/>
                  </a:solidFill>
                  <a:latin typeface="Poppins Medium"/>
                  <a:ea typeface="DejaVu Sans"/>
                </a:rPr>
                <a:t> </a:t>
              </a:r>
              <a:endParaRPr b="0" lang="en-IN" sz="2700" spc="-1" strike="noStrike">
                <a:latin typeface="Arial"/>
              </a:endParaRPr>
            </a:p>
            <a:p>
              <a:pPr>
                <a:lnSpc>
                  <a:spcPts val="3781"/>
                </a:lnSpc>
              </a:pPr>
              <a:br/>
              <a:endParaRPr b="0" lang="en-IN" sz="2700" spc="-1" strike="noStrike">
                <a:latin typeface="Arial"/>
              </a:endParaRPr>
            </a:p>
            <a:p>
              <a:pPr>
                <a:lnSpc>
                  <a:spcPts val="3781"/>
                </a:lnSpc>
              </a:pPr>
              <a:r>
                <a:rPr b="0" lang="en-IN" sz="2700" spc="-1" strike="noStrike">
                  <a:solidFill>
                    <a:srgbClr val="000000"/>
                  </a:solidFill>
                  <a:latin typeface="Poppins Medium"/>
                  <a:ea typeface="DejaVu Sans"/>
                </a:rPr>
                <a:t> </a:t>
              </a:r>
              <a:endParaRPr b="0" lang="en-IN" sz="2700" spc="-1" strike="noStrike">
                <a:latin typeface="Arial"/>
              </a:endParaRPr>
            </a:p>
          </p:txBody>
        </p:sp>
      </p:grpSp>
      <p:grpSp>
        <p:nvGrpSpPr>
          <p:cNvPr id="72" name="Group 5"/>
          <p:cNvGrpSpPr/>
          <p:nvPr/>
        </p:nvGrpSpPr>
        <p:grpSpPr>
          <a:xfrm>
            <a:off x="1028880" y="2184840"/>
            <a:ext cx="5915160" cy="5915160"/>
            <a:chOff x="1028880" y="2184840"/>
            <a:chExt cx="5915160" cy="5915160"/>
          </a:xfrm>
        </p:grpSpPr>
        <p:sp>
          <p:nvSpPr>
            <p:cNvPr id="73" name="CustomShape 6"/>
            <p:cNvSpPr/>
            <p:nvPr/>
          </p:nvSpPr>
          <p:spPr>
            <a:xfrm>
              <a:off x="1028880" y="2184840"/>
              <a:ext cx="5915160" cy="5915160"/>
            </a:xfrm>
            <a:custGeom>
              <a:avLst/>
              <a:gdLst/>
              <a:ah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solidFill>
              <a:srgbClr val="ffffff"/>
            </a:solidFill>
            <a:ln>
              <a:solidFill>
                <a:srgbClr val="000000"/>
              </a:solidFill>
            </a:ln>
          </p:spPr>
          <p:style>
            <a:lnRef idx="0"/>
            <a:fillRef idx="0"/>
            <a:effectRef idx="0"/>
            <a:fontRef idx="minor"/>
          </p:style>
        </p:sp>
      </p:grpSp>
      <p:pic>
        <p:nvPicPr>
          <p:cNvPr id="74" name="Picture 9" descr=""/>
          <p:cNvPicPr/>
          <p:nvPr/>
        </p:nvPicPr>
        <p:blipFill>
          <a:blip r:embed="rId2"/>
          <a:stretch/>
        </p:blipFill>
        <p:spPr>
          <a:xfrm>
            <a:off x="5127480" y="2000880"/>
            <a:ext cx="1721160" cy="1780920"/>
          </a:xfrm>
          <a:prstGeom prst="rect">
            <a:avLst/>
          </a:prstGeom>
          <a:ln>
            <a:noFill/>
          </a:ln>
        </p:spPr>
      </p:pic>
      <p:sp>
        <p:nvSpPr>
          <p:cNvPr id="75" name="CustomShape 7"/>
          <p:cNvSpPr/>
          <p:nvPr/>
        </p:nvSpPr>
        <p:spPr>
          <a:xfrm>
            <a:off x="2819880" y="4668480"/>
            <a:ext cx="2068560" cy="568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ts val="3781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Poppins Medium"/>
                <a:ea typeface="DejaVu Sans"/>
              </a:rPr>
              <a:t>[Your Good Photo]</a:t>
            </a:r>
            <a:endParaRPr b="0" lang="en-IN" sz="1800" spc="-1" strike="noStrike">
              <a:latin typeface="Arial"/>
            </a:endParaRPr>
          </a:p>
        </p:txBody>
      </p:sp>
      <p:pic>
        <p:nvPicPr>
          <p:cNvPr id="76" name="" descr=""/>
          <p:cNvPicPr/>
          <p:nvPr/>
        </p:nvPicPr>
        <p:blipFill>
          <a:blip r:embed="rId3"/>
          <a:stretch/>
        </p:blipFill>
        <p:spPr>
          <a:xfrm>
            <a:off x="2160000" y="3024000"/>
            <a:ext cx="3346560" cy="42627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dfc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1"/>
          <p:cNvGrpSpPr/>
          <p:nvPr/>
        </p:nvGrpSpPr>
        <p:grpSpPr>
          <a:xfrm>
            <a:off x="2482920" y="5929560"/>
            <a:ext cx="14489280" cy="2789280"/>
            <a:chOff x="2482920" y="5929560"/>
            <a:chExt cx="14489280" cy="2789280"/>
          </a:xfrm>
        </p:grpSpPr>
        <p:sp>
          <p:nvSpPr>
            <p:cNvPr id="78" name="CustomShape 2"/>
            <p:cNvSpPr/>
            <p:nvPr/>
          </p:nvSpPr>
          <p:spPr>
            <a:xfrm>
              <a:off x="2482920" y="5929560"/>
              <a:ext cx="14489280" cy="27892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/>
            <a:p>
              <a:pPr algn="ctr">
                <a:lnSpc>
                  <a:spcPts val="10990"/>
                </a:lnSpc>
              </a:pPr>
              <a:r>
                <a:rPr b="0" lang="en-IN" sz="9560" spc="-1" strike="noStrike">
                  <a:solidFill>
                    <a:srgbClr val="000000"/>
                  </a:solidFill>
                  <a:latin typeface="Poppins Medium"/>
                  <a:ea typeface="DejaVu Sans"/>
                </a:rPr>
                <a:t>Deploy a simple webapp in AWS</a:t>
              </a:r>
              <a:endParaRPr b="0" lang="en-IN" sz="9560" spc="-1" strike="noStrike">
                <a:latin typeface="Arial"/>
              </a:endParaRPr>
            </a:p>
          </p:txBody>
        </p:sp>
        <p:sp>
          <p:nvSpPr>
            <p:cNvPr id="79" name="CustomShape 3"/>
            <p:cNvSpPr/>
            <p:nvPr/>
          </p:nvSpPr>
          <p:spPr>
            <a:xfrm>
              <a:off x="2482920" y="7610400"/>
              <a:ext cx="14489280" cy="4777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pic>
        <p:nvPicPr>
          <p:cNvPr id="80" name="Picture 5" descr=""/>
          <p:cNvPicPr/>
          <p:nvPr/>
        </p:nvPicPr>
        <p:blipFill>
          <a:blip r:embed="rId1"/>
          <a:stretch/>
        </p:blipFill>
        <p:spPr>
          <a:xfrm rot="10800000">
            <a:off x="6554160" y="1995120"/>
            <a:ext cx="5378760" cy="2688480"/>
          </a:xfrm>
          <a:prstGeom prst="rect">
            <a:avLst/>
          </a:prstGeom>
          <a:ln>
            <a:noFill/>
          </a:ln>
        </p:spPr>
      </p:pic>
      <p:pic>
        <p:nvPicPr>
          <p:cNvPr id="81" name="Picture 6" descr=""/>
          <p:cNvPicPr/>
          <p:nvPr/>
        </p:nvPicPr>
        <p:blipFill>
          <a:blip r:embed="rId2"/>
          <a:stretch/>
        </p:blipFill>
        <p:spPr>
          <a:xfrm>
            <a:off x="8489880" y="933480"/>
            <a:ext cx="3113280" cy="3251880"/>
          </a:xfrm>
          <a:prstGeom prst="rect">
            <a:avLst/>
          </a:prstGeom>
          <a:ln>
            <a:noFill/>
          </a:ln>
        </p:spPr>
      </p:pic>
      <p:pic>
        <p:nvPicPr>
          <p:cNvPr id="82" name="Picture 7" descr=""/>
          <p:cNvPicPr/>
          <p:nvPr/>
        </p:nvPicPr>
        <p:blipFill>
          <a:blip r:embed="rId3"/>
          <a:srcRect l="0" t="0" r="1185" b="0"/>
          <a:stretch/>
        </p:blipFill>
        <p:spPr>
          <a:xfrm>
            <a:off x="4448160" y="1793520"/>
            <a:ext cx="2689920" cy="3570840"/>
          </a:xfrm>
          <a:prstGeom prst="rect">
            <a:avLst/>
          </a:prstGeom>
          <a:ln>
            <a:noFill/>
          </a:ln>
        </p:spPr>
      </p:pic>
      <p:pic>
        <p:nvPicPr>
          <p:cNvPr id="83" name="Picture 8" descr=""/>
          <p:cNvPicPr/>
          <p:nvPr/>
        </p:nvPicPr>
        <p:blipFill>
          <a:blip r:embed="rId4"/>
          <a:stretch/>
        </p:blipFill>
        <p:spPr>
          <a:xfrm rot="2110200">
            <a:off x="10655640" y="2722320"/>
            <a:ext cx="2574000" cy="29253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roup 1"/>
          <p:cNvGrpSpPr/>
          <p:nvPr/>
        </p:nvGrpSpPr>
        <p:grpSpPr>
          <a:xfrm>
            <a:off x="9596160" y="4039560"/>
            <a:ext cx="6823440" cy="883080"/>
            <a:chOff x="9596160" y="4039560"/>
            <a:chExt cx="6823440" cy="883080"/>
          </a:xfrm>
        </p:grpSpPr>
        <p:grpSp>
          <p:nvGrpSpPr>
            <p:cNvPr id="85" name="Group 2"/>
            <p:cNvGrpSpPr/>
            <p:nvPr/>
          </p:nvGrpSpPr>
          <p:grpSpPr>
            <a:xfrm>
              <a:off x="9596160" y="4039560"/>
              <a:ext cx="6382800" cy="883080"/>
              <a:chOff x="9596160" y="4039560"/>
              <a:chExt cx="6382800" cy="883080"/>
            </a:xfrm>
          </p:grpSpPr>
          <p:sp>
            <p:nvSpPr>
              <p:cNvPr id="86" name="CustomShape 3"/>
              <p:cNvSpPr/>
              <p:nvPr/>
            </p:nvSpPr>
            <p:spPr>
              <a:xfrm>
                <a:off x="9596160" y="4039560"/>
                <a:ext cx="6382800" cy="883080"/>
              </a:xfrm>
              <a:custGeom>
                <a:avLst/>
                <a:gdLst/>
                <a:ahLst/>
                <a:rect l="l" t="t" r="r" b="b"/>
                <a:pathLst>
                  <a:path w="2159891" h="299447">
                    <a:moveTo>
                      <a:pt x="0" y="0"/>
                    </a:moveTo>
                    <a:lnTo>
                      <a:pt x="2159891" y="0"/>
                    </a:lnTo>
                    <a:lnTo>
                      <a:pt x="2159891" y="299447"/>
                    </a:lnTo>
                    <a:lnTo>
                      <a:pt x="0" y="299447"/>
                    </a:lnTo>
                    <a:close/>
                  </a:path>
                </a:pathLst>
              </a:custGeom>
              <a:solidFill>
                <a:srgbClr val="fdf8db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87" name="Group 4"/>
            <p:cNvGrpSpPr/>
            <p:nvPr/>
          </p:nvGrpSpPr>
          <p:grpSpPr>
            <a:xfrm>
              <a:off x="15540480" y="4039560"/>
              <a:ext cx="879120" cy="883080"/>
              <a:chOff x="15540480" y="4039560"/>
              <a:chExt cx="879120" cy="883080"/>
            </a:xfrm>
          </p:grpSpPr>
          <p:sp>
            <p:nvSpPr>
              <p:cNvPr id="88" name="CustomShape 5"/>
              <p:cNvSpPr/>
              <p:nvPr/>
            </p:nvSpPr>
            <p:spPr>
              <a:xfrm>
                <a:off x="15540480" y="4039560"/>
                <a:ext cx="879120" cy="883080"/>
              </a:xfrm>
              <a:custGeom>
                <a:avLst/>
                <a:gdLst/>
                <a:ah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df8db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</p:grpSp>
      <p:grpSp>
        <p:nvGrpSpPr>
          <p:cNvPr id="89" name="Group 6"/>
          <p:cNvGrpSpPr/>
          <p:nvPr/>
        </p:nvGrpSpPr>
        <p:grpSpPr>
          <a:xfrm>
            <a:off x="9586440" y="2629080"/>
            <a:ext cx="6823800" cy="883080"/>
            <a:chOff x="9586440" y="2629080"/>
            <a:chExt cx="6823800" cy="883080"/>
          </a:xfrm>
        </p:grpSpPr>
        <p:grpSp>
          <p:nvGrpSpPr>
            <p:cNvPr id="90" name="Group 7"/>
            <p:cNvGrpSpPr/>
            <p:nvPr/>
          </p:nvGrpSpPr>
          <p:grpSpPr>
            <a:xfrm>
              <a:off x="9586440" y="2629080"/>
              <a:ext cx="6382800" cy="883080"/>
              <a:chOff x="9586440" y="2629080"/>
              <a:chExt cx="6382800" cy="883080"/>
            </a:xfrm>
          </p:grpSpPr>
          <p:sp>
            <p:nvSpPr>
              <p:cNvPr id="91" name="CustomShape 8"/>
              <p:cNvSpPr/>
              <p:nvPr/>
            </p:nvSpPr>
            <p:spPr>
              <a:xfrm>
                <a:off x="9586440" y="2629080"/>
                <a:ext cx="6382800" cy="883080"/>
              </a:xfrm>
              <a:custGeom>
                <a:avLst/>
                <a:gdLst/>
                <a:ahLst/>
                <a:rect l="l" t="t" r="r" b="b"/>
                <a:pathLst>
                  <a:path w="2159891" h="299447">
                    <a:moveTo>
                      <a:pt x="0" y="0"/>
                    </a:moveTo>
                    <a:lnTo>
                      <a:pt x="2159891" y="0"/>
                    </a:lnTo>
                    <a:lnTo>
                      <a:pt x="2159891" y="299447"/>
                    </a:lnTo>
                    <a:lnTo>
                      <a:pt x="0" y="299447"/>
                    </a:lnTo>
                    <a:close/>
                  </a:path>
                </a:pathLst>
              </a:custGeom>
              <a:solidFill>
                <a:srgbClr val="fdf8db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92" name="Group 9"/>
            <p:cNvGrpSpPr/>
            <p:nvPr/>
          </p:nvGrpSpPr>
          <p:grpSpPr>
            <a:xfrm>
              <a:off x="15531120" y="2629080"/>
              <a:ext cx="879120" cy="883080"/>
              <a:chOff x="15531120" y="2629080"/>
              <a:chExt cx="879120" cy="883080"/>
            </a:xfrm>
          </p:grpSpPr>
          <p:sp>
            <p:nvSpPr>
              <p:cNvPr id="93" name="CustomShape 10"/>
              <p:cNvSpPr/>
              <p:nvPr/>
            </p:nvSpPr>
            <p:spPr>
              <a:xfrm>
                <a:off x="15531120" y="2629080"/>
                <a:ext cx="879120" cy="883080"/>
              </a:xfrm>
              <a:custGeom>
                <a:avLst/>
                <a:gdLst/>
                <a:ah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df8db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</p:grpSp>
      <p:grpSp>
        <p:nvGrpSpPr>
          <p:cNvPr id="94" name="Group 11"/>
          <p:cNvGrpSpPr/>
          <p:nvPr/>
        </p:nvGrpSpPr>
        <p:grpSpPr>
          <a:xfrm>
            <a:off x="9596160" y="5406840"/>
            <a:ext cx="6823440" cy="883080"/>
            <a:chOff x="9596160" y="5406840"/>
            <a:chExt cx="6823440" cy="883080"/>
          </a:xfrm>
        </p:grpSpPr>
        <p:grpSp>
          <p:nvGrpSpPr>
            <p:cNvPr id="95" name="Group 12"/>
            <p:cNvGrpSpPr/>
            <p:nvPr/>
          </p:nvGrpSpPr>
          <p:grpSpPr>
            <a:xfrm>
              <a:off x="9596160" y="5406840"/>
              <a:ext cx="6382800" cy="883080"/>
              <a:chOff x="9596160" y="5406840"/>
              <a:chExt cx="6382800" cy="883080"/>
            </a:xfrm>
          </p:grpSpPr>
          <p:sp>
            <p:nvSpPr>
              <p:cNvPr id="96" name="CustomShape 13"/>
              <p:cNvSpPr/>
              <p:nvPr/>
            </p:nvSpPr>
            <p:spPr>
              <a:xfrm>
                <a:off x="9596160" y="5406840"/>
                <a:ext cx="6382800" cy="883080"/>
              </a:xfrm>
              <a:custGeom>
                <a:avLst/>
                <a:gdLst/>
                <a:ahLst/>
                <a:rect l="l" t="t" r="r" b="b"/>
                <a:pathLst>
                  <a:path w="2159891" h="299447">
                    <a:moveTo>
                      <a:pt x="0" y="0"/>
                    </a:moveTo>
                    <a:lnTo>
                      <a:pt x="2159891" y="0"/>
                    </a:lnTo>
                    <a:lnTo>
                      <a:pt x="2159891" y="299447"/>
                    </a:lnTo>
                    <a:lnTo>
                      <a:pt x="0" y="299447"/>
                    </a:lnTo>
                    <a:close/>
                  </a:path>
                </a:pathLst>
              </a:custGeom>
              <a:solidFill>
                <a:srgbClr val="fdf8db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97" name="Group 14"/>
            <p:cNvGrpSpPr/>
            <p:nvPr/>
          </p:nvGrpSpPr>
          <p:grpSpPr>
            <a:xfrm>
              <a:off x="15540480" y="5406840"/>
              <a:ext cx="879120" cy="883080"/>
              <a:chOff x="15540480" y="5406840"/>
              <a:chExt cx="879120" cy="883080"/>
            </a:xfrm>
          </p:grpSpPr>
          <p:sp>
            <p:nvSpPr>
              <p:cNvPr id="98" name="CustomShape 15"/>
              <p:cNvSpPr/>
              <p:nvPr/>
            </p:nvSpPr>
            <p:spPr>
              <a:xfrm>
                <a:off x="15540480" y="5406840"/>
                <a:ext cx="879120" cy="883080"/>
              </a:xfrm>
              <a:custGeom>
                <a:avLst/>
                <a:gdLst/>
                <a:ah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df8db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</p:grpSp>
      <p:grpSp>
        <p:nvGrpSpPr>
          <p:cNvPr id="99" name="Group 16"/>
          <p:cNvGrpSpPr/>
          <p:nvPr/>
        </p:nvGrpSpPr>
        <p:grpSpPr>
          <a:xfrm>
            <a:off x="9596160" y="6772680"/>
            <a:ext cx="6823440" cy="883080"/>
            <a:chOff x="9596160" y="6772680"/>
            <a:chExt cx="6823440" cy="883080"/>
          </a:xfrm>
        </p:grpSpPr>
        <p:grpSp>
          <p:nvGrpSpPr>
            <p:cNvPr id="100" name="Group 17"/>
            <p:cNvGrpSpPr/>
            <p:nvPr/>
          </p:nvGrpSpPr>
          <p:grpSpPr>
            <a:xfrm>
              <a:off x="9596160" y="6772680"/>
              <a:ext cx="6382800" cy="883080"/>
              <a:chOff x="9596160" y="6772680"/>
              <a:chExt cx="6382800" cy="883080"/>
            </a:xfrm>
          </p:grpSpPr>
          <p:sp>
            <p:nvSpPr>
              <p:cNvPr id="101" name="CustomShape 18"/>
              <p:cNvSpPr/>
              <p:nvPr/>
            </p:nvSpPr>
            <p:spPr>
              <a:xfrm>
                <a:off x="9596160" y="6772680"/>
                <a:ext cx="6382800" cy="883080"/>
              </a:xfrm>
              <a:custGeom>
                <a:avLst/>
                <a:gdLst/>
                <a:ahLst/>
                <a:rect l="l" t="t" r="r" b="b"/>
                <a:pathLst>
                  <a:path w="2159891" h="299447">
                    <a:moveTo>
                      <a:pt x="0" y="0"/>
                    </a:moveTo>
                    <a:lnTo>
                      <a:pt x="2159891" y="0"/>
                    </a:lnTo>
                    <a:lnTo>
                      <a:pt x="2159891" y="299447"/>
                    </a:lnTo>
                    <a:lnTo>
                      <a:pt x="0" y="299447"/>
                    </a:lnTo>
                    <a:close/>
                  </a:path>
                </a:pathLst>
              </a:custGeom>
              <a:solidFill>
                <a:srgbClr val="fdf8db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102" name="Group 19"/>
            <p:cNvGrpSpPr/>
            <p:nvPr/>
          </p:nvGrpSpPr>
          <p:grpSpPr>
            <a:xfrm>
              <a:off x="15540480" y="6772680"/>
              <a:ext cx="879120" cy="883080"/>
              <a:chOff x="15540480" y="6772680"/>
              <a:chExt cx="879120" cy="883080"/>
            </a:xfrm>
          </p:grpSpPr>
          <p:sp>
            <p:nvSpPr>
              <p:cNvPr id="103" name="CustomShape 20"/>
              <p:cNvSpPr/>
              <p:nvPr/>
            </p:nvSpPr>
            <p:spPr>
              <a:xfrm>
                <a:off x="15540480" y="6772680"/>
                <a:ext cx="879120" cy="883080"/>
              </a:xfrm>
              <a:custGeom>
                <a:avLst/>
                <a:gdLst/>
                <a:ah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df8db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</p:grpSp>
      <p:grpSp>
        <p:nvGrpSpPr>
          <p:cNvPr id="104" name="Group 21"/>
          <p:cNvGrpSpPr/>
          <p:nvPr/>
        </p:nvGrpSpPr>
        <p:grpSpPr>
          <a:xfrm>
            <a:off x="9145800" y="2629080"/>
            <a:ext cx="879120" cy="883080"/>
            <a:chOff x="9145800" y="2629080"/>
            <a:chExt cx="879120" cy="883080"/>
          </a:xfrm>
        </p:grpSpPr>
        <p:sp>
          <p:nvSpPr>
            <p:cNvPr id="105" name="CustomShape 22"/>
            <p:cNvSpPr/>
            <p:nvPr/>
          </p:nvSpPr>
          <p:spPr>
            <a:xfrm>
              <a:off x="9145800" y="2629080"/>
              <a:ext cx="879120" cy="883080"/>
            </a:xfrm>
            <a:custGeom>
              <a:avLst/>
              <a:gdLst/>
              <a:ah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078d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06" name="Group 23"/>
          <p:cNvGrpSpPr/>
          <p:nvPr/>
        </p:nvGrpSpPr>
        <p:grpSpPr>
          <a:xfrm>
            <a:off x="9155520" y="5406480"/>
            <a:ext cx="879120" cy="883080"/>
            <a:chOff x="9155520" y="5406480"/>
            <a:chExt cx="879120" cy="883080"/>
          </a:xfrm>
        </p:grpSpPr>
        <p:sp>
          <p:nvSpPr>
            <p:cNvPr id="107" name="CustomShape 24"/>
            <p:cNvSpPr/>
            <p:nvPr/>
          </p:nvSpPr>
          <p:spPr>
            <a:xfrm>
              <a:off x="9155520" y="5406480"/>
              <a:ext cx="879120" cy="883080"/>
            </a:xfrm>
            <a:custGeom>
              <a:avLst/>
              <a:gdLst/>
              <a:ah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078d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08" name="Group 25"/>
          <p:cNvGrpSpPr/>
          <p:nvPr/>
        </p:nvGrpSpPr>
        <p:grpSpPr>
          <a:xfrm>
            <a:off x="9145800" y="4039560"/>
            <a:ext cx="879120" cy="883080"/>
            <a:chOff x="9145800" y="4039560"/>
            <a:chExt cx="879120" cy="883080"/>
          </a:xfrm>
        </p:grpSpPr>
        <p:sp>
          <p:nvSpPr>
            <p:cNvPr id="109" name="CustomShape 26"/>
            <p:cNvSpPr/>
            <p:nvPr/>
          </p:nvSpPr>
          <p:spPr>
            <a:xfrm>
              <a:off x="9145800" y="4039560"/>
              <a:ext cx="879120" cy="883080"/>
            </a:xfrm>
            <a:custGeom>
              <a:avLst/>
              <a:gdLst/>
              <a:ah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078d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10" name="Group 27"/>
          <p:cNvGrpSpPr/>
          <p:nvPr/>
        </p:nvGrpSpPr>
        <p:grpSpPr>
          <a:xfrm>
            <a:off x="9145800" y="6772680"/>
            <a:ext cx="879120" cy="883080"/>
            <a:chOff x="9145800" y="6772680"/>
            <a:chExt cx="879120" cy="883080"/>
          </a:xfrm>
        </p:grpSpPr>
        <p:sp>
          <p:nvSpPr>
            <p:cNvPr id="111" name="CustomShape 28"/>
            <p:cNvSpPr/>
            <p:nvPr/>
          </p:nvSpPr>
          <p:spPr>
            <a:xfrm>
              <a:off x="9145800" y="6772680"/>
              <a:ext cx="879120" cy="883080"/>
            </a:xfrm>
            <a:custGeom>
              <a:avLst/>
              <a:gdLst/>
              <a:ah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078d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12" name="Group 29"/>
          <p:cNvGrpSpPr/>
          <p:nvPr/>
        </p:nvGrpSpPr>
        <p:grpSpPr>
          <a:xfrm>
            <a:off x="1852920" y="2737440"/>
            <a:ext cx="6081120" cy="4216320"/>
            <a:chOff x="1852920" y="2737440"/>
            <a:chExt cx="6081120" cy="4216320"/>
          </a:xfrm>
        </p:grpSpPr>
        <p:sp>
          <p:nvSpPr>
            <p:cNvPr id="113" name="CustomShape 30"/>
            <p:cNvSpPr/>
            <p:nvPr/>
          </p:nvSpPr>
          <p:spPr>
            <a:xfrm>
              <a:off x="1852920" y="2737440"/>
              <a:ext cx="6081120" cy="4216320"/>
            </a:xfrm>
            <a:custGeom>
              <a:avLst/>
              <a:gdLst/>
              <a:ahLst/>
              <a:rect l="l" t="t" r="r" b="b"/>
              <a:pathLst>
                <a:path w="6350000" h="4403656">
                  <a:moveTo>
                    <a:pt x="5332730" y="0"/>
                  </a:moveTo>
                  <a:lnTo>
                    <a:pt x="1017270" y="0"/>
                  </a:lnTo>
                  <a:cubicBezTo>
                    <a:pt x="455930" y="0"/>
                    <a:pt x="0" y="455930"/>
                    <a:pt x="0" y="1017270"/>
                  </a:cubicBezTo>
                  <a:lnTo>
                    <a:pt x="0" y="2166437"/>
                  </a:lnTo>
                  <a:cubicBezTo>
                    <a:pt x="0" y="2654866"/>
                    <a:pt x="455930" y="3110796"/>
                    <a:pt x="1017270" y="3110796"/>
                  </a:cubicBezTo>
                  <a:lnTo>
                    <a:pt x="1800860" y="3110796"/>
                  </a:lnTo>
                  <a:lnTo>
                    <a:pt x="1800860" y="4403656"/>
                  </a:lnTo>
                  <a:lnTo>
                    <a:pt x="2532380" y="3110796"/>
                  </a:lnTo>
                  <a:lnTo>
                    <a:pt x="5332730" y="3110796"/>
                  </a:lnTo>
                  <a:cubicBezTo>
                    <a:pt x="5894070" y="3110796"/>
                    <a:pt x="6350000" y="2654866"/>
                    <a:pt x="6350000" y="2166437"/>
                  </a:cubicBezTo>
                  <a:lnTo>
                    <a:pt x="6350000" y="1017270"/>
                  </a:lnTo>
                  <a:cubicBezTo>
                    <a:pt x="6350000" y="455930"/>
                    <a:pt x="5895340" y="0"/>
                    <a:pt x="5332730" y="0"/>
                  </a:cubicBezTo>
                  <a:lnTo>
                    <a:pt x="5332730" y="0"/>
                  </a:lnTo>
                  <a:close/>
                </a:path>
              </a:pathLst>
            </a:custGeom>
            <a:solidFill>
              <a:srgbClr val="0078d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14" name="CustomShape 31"/>
          <p:cNvSpPr/>
          <p:nvPr/>
        </p:nvSpPr>
        <p:spPr>
          <a:xfrm>
            <a:off x="2959920" y="2984040"/>
            <a:ext cx="4282200" cy="225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ts val="8878"/>
              </a:lnSpc>
            </a:pPr>
            <a:r>
              <a:rPr b="0" lang="en-IN" sz="8880" spc="-1" strike="noStrike">
                <a:solidFill>
                  <a:srgbClr val="ffffff"/>
                </a:solidFill>
                <a:latin typeface="DM Sans"/>
                <a:ea typeface="DejaVu Sans"/>
              </a:rPr>
              <a:t>Today's </a:t>
            </a:r>
            <a:endParaRPr b="0" lang="en-IN" sz="8880" spc="-1" strike="noStrike">
              <a:latin typeface="Arial"/>
            </a:endParaRPr>
          </a:p>
          <a:p>
            <a:pPr>
              <a:lnSpc>
                <a:spcPts val="8878"/>
              </a:lnSpc>
            </a:pPr>
            <a:r>
              <a:rPr b="0" lang="en-IN" sz="8880" spc="-1" strike="noStrike">
                <a:solidFill>
                  <a:srgbClr val="ffffff"/>
                </a:solidFill>
                <a:latin typeface="DM Sans"/>
                <a:ea typeface="DejaVu Sans"/>
              </a:rPr>
              <a:t>Agenda</a:t>
            </a:r>
            <a:endParaRPr b="0" lang="en-IN" sz="8880" spc="-1" strike="noStrike">
              <a:latin typeface="Arial"/>
            </a:endParaRPr>
          </a:p>
        </p:txBody>
      </p:sp>
      <p:sp>
        <p:nvSpPr>
          <p:cNvPr id="115" name="CustomShape 32"/>
          <p:cNvSpPr/>
          <p:nvPr/>
        </p:nvSpPr>
        <p:spPr>
          <a:xfrm>
            <a:off x="10275120" y="2746080"/>
            <a:ext cx="5223960" cy="567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ts val="4479"/>
              </a:lnSpc>
            </a:pPr>
            <a:r>
              <a:rPr b="0" lang="en-IN" sz="3200" spc="-1" strike="noStrike">
                <a:solidFill>
                  <a:srgbClr val="000000"/>
                </a:solidFill>
                <a:latin typeface="DM Sans"/>
                <a:ea typeface="DejaVu Sans"/>
              </a:rPr>
              <a:t>Introduction to the Session</a:t>
            </a:r>
            <a:endParaRPr b="0" lang="en-IN" sz="3200" spc="-1" strike="noStrike">
              <a:latin typeface="Arial"/>
            </a:endParaRPr>
          </a:p>
        </p:txBody>
      </p:sp>
      <p:sp>
        <p:nvSpPr>
          <p:cNvPr id="116" name="CustomShape 33"/>
          <p:cNvSpPr/>
          <p:nvPr/>
        </p:nvSpPr>
        <p:spPr>
          <a:xfrm>
            <a:off x="10275120" y="4175640"/>
            <a:ext cx="6049440" cy="566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ts val="4479"/>
              </a:lnSpc>
            </a:pPr>
            <a:r>
              <a:rPr b="0" lang="en-IN" sz="3200" spc="-1" strike="noStrike">
                <a:solidFill>
                  <a:srgbClr val="000000"/>
                </a:solidFill>
                <a:latin typeface="DM Sans"/>
                <a:ea typeface="DejaVu Sans"/>
              </a:rPr>
              <a:t>Team Check-in and Icebreaker</a:t>
            </a:r>
            <a:endParaRPr b="0" lang="en-IN" sz="3200" spc="-1" strike="noStrike">
              <a:latin typeface="Arial"/>
            </a:endParaRPr>
          </a:p>
        </p:txBody>
      </p:sp>
      <p:sp>
        <p:nvSpPr>
          <p:cNvPr id="117" name="CustomShape 34"/>
          <p:cNvSpPr/>
          <p:nvPr/>
        </p:nvSpPr>
        <p:spPr>
          <a:xfrm>
            <a:off x="10284480" y="5523120"/>
            <a:ext cx="5223960" cy="566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ts val="4479"/>
              </a:lnSpc>
            </a:pPr>
            <a:r>
              <a:rPr b="0" lang="en-IN" sz="3200" spc="-1" strike="noStrike">
                <a:solidFill>
                  <a:srgbClr val="000000"/>
                </a:solidFill>
                <a:latin typeface="DM Sans"/>
                <a:ea typeface="DejaVu Sans"/>
              </a:rPr>
              <a:t>Stop Start Continue</a:t>
            </a:r>
            <a:endParaRPr b="0" lang="en-IN" sz="3200" spc="-1" strike="noStrike">
              <a:latin typeface="Arial"/>
            </a:endParaRPr>
          </a:p>
        </p:txBody>
      </p:sp>
      <p:sp>
        <p:nvSpPr>
          <p:cNvPr id="118" name="CustomShape 35"/>
          <p:cNvSpPr/>
          <p:nvPr/>
        </p:nvSpPr>
        <p:spPr>
          <a:xfrm>
            <a:off x="10275120" y="6889320"/>
            <a:ext cx="5389560" cy="566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ts val="4479"/>
              </a:lnSpc>
            </a:pPr>
            <a:r>
              <a:rPr b="0" lang="en-IN" sz="3200" spc="-1" strike="noStrike">
                <a:solidFill>
                  <a:srgbClr val="000000"/>
                </a:solidFill>
                <a:latin typeface="DM Sans"/>
                <a:ea typeface="DejaVu Sans"/>
              </a:rPr>
              <a:t>Summary and Action Items</a:t>
            </a:r>
            <a:endParaRPr b="0" lang="en-IN" sz="3200" spc="-1" strike="noStrike">
              <a:latin typeface="Arial"/>
            </a:endParaRPr>
          </a:p>
        </p:txBody>
      </p:sp>
      <p:sp>
        <p:nvSpPr>
          <p:cNvPr id="119" name="CustomShape 36"/>
          <p:cNvSpPr/>
          <p:nvPr/>
        </p:nvSpPr>
        <p:spPr>
          <a:xfrm>
            <a:off x="9379440" y="2850840"/>
            <a:ext cx="431280" cy="500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ctr">
              <a:lnSpc>
                <a:spcPts val="3960"/>
              </a:lnSpc>
            </a:pPr>
            <a:r>
              <a:rPr b="0" lang="en-IN" sz="3600" spc="-1" strike="noStrike">
                <a:solidFill>
                  <a:srgbClr val="ffffff"/>
                </a:solidFill>
                <a:latin typeface="DM Sans Bold"/>
                <a:ea typeface="DejaVu Sans"/>
              </a:rPr>
              <a:t>1</a:t>
            </a:r>
            <a:endParaRPr b="0" lang="en-IN" sz="3600" spc="-1" strike="noStrike">
              <a:latin typeface="Arial"/>
            </a:endParaRPr>
          </a:p>
        </p:txBody>
      </p:sp>
      <p:sp>
        <p:nvSpPr>
          <p:cNvPr id="120" name="CustomShape 37"/>
          <p:cNvSpPr/>
          <p:nvPr/>
        </p:nvSpPr>
        <p:spPr>
          <a:xfrm>
            <a:off x="9389160" y="5627880"/>
            <a:ext cx="431280" cy="500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ctr">
              <a:lnSpc>
                <a:spcPts val="3960"/>
              </a:lnSpc>
            </a:pPr>
            <a:r>
              <a:rPr b="0" lang="en-IN" sz="3600" spc="-1" strike="noStrike">
                <a:solidFill>
                  <a:srgbClr val="ffffff"/>
                </a:solidFill>
                <a:latin typeface="DM Sans Bold"/>
                <a:ea typeface="DejaVu Sans"/>
              </a:rPr>
              <a:t>3</a:t>
            </a:r>
            <a:endParaRPr b="0" lang="en-IN" sz="3600" spc="-1" strike="noStrike">
              <a:latin typeface="Arial"/>
            </a:endParaRPr>
          </a:p>
        </p:txBody>
      </p:sp>
      <p:sp>
        <p:nvSpPr>
          <p:cNvPr id="121" name="CustomShape 38"/>
          <p:cNvSpPr/>
          <p:nvPr/>
        </p:nvSpPr>
        <p:spPr>
          <a:xfrm>
            <a:off x="9379440" y="4260960"/>
            <a:ext cx="431280" cy="500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ctr">
              <a:lnSpc>
                <a:spcPts val="3960"/>
              </a:lnSpc>
            </a:pPr>
            <a:r>
              <a:rPr b="0" lang="en-IN" sz="3600" spc="-1" strike="noStrike">
                <a:solidFill>
                  <a:srgbClr val="ffffff"/>
                </a:solidFill>
                <a:latin typeface="DM Sans Bold"/>
                <a:ea typeface="DejaVu Sans"/>
              </a:rPr>
              <a:t>2</a:t>
            </a:r>
            <a:endParaRPr b="0" lang="en-IN" sz="3600" spc="-1" strike="noStrike">
              <a:latin typeface="Arial"/>
            </a:endParaRPr>
          </a:p>
        </p:txBody>
      </p:sp>
      <p:sp>
        <p:nvSpPr>
          <p:cNvPr id="122" name="CustomShape 39"/>
          <p:cNvSpPr/>
          <p:nvPr/>
        </p:nvSpPr>
        <p:spPr>
          <a:xfrm>
            <a:off x="9379440" y="6994080"/>
            <a:ext cx="431280" cy="500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ctr">
              <a:lnSpc>
                <a:spcPts val="3960"/>
              </a:lnSpc>
            </a:pPr>
            <a:r>
              <a:rPr b="0" lang="en-IN" sz="3600" spc="-1" strike="noStrike">
                <a:solidFill>
                  <a:srgbClr val="ffffff"/>
                </a:solidFill>
                <a:latin typeface="DM Sans Bold"/>
                <a:ea typeface="DejaVu Sans"/>
              </a:rPr>
              <a:t>4</a:t>
            </a:r>
            <a:endParaRPr b="0" lang="en-IN" sz="3600" spc="-1" strike="noStrike">
              <a:latin typeface="Arial"/>
            </a:endParaRPr>
          </a:p>
        </p:txBody>
      </p:sp>
      <p:grpSp>
        <p:nvGrpSpPr>
          <p:cNvPr id="123" name="Group 40"/>
          <p:cNvGrpSpPr/>
          <p:nvPr/>
        </p:nvGrpSpPr>
        <p:grpSpPr>
          <a:xfrm>
            <a:off x="0" y="8629920"/>
            <a:ext cx="17451360" cy="1527480"/>
            <a:chOff x="0" y="8629920"/>
            <a:chExt cx="17451360" cy="1527480"/>
          </a:xfrm>
        </p:grpSpPr>
        <p:pic>
          <p:nvPicPr>
            <p:cNvPr id="124" name="Picture 42" descr=""/>
            <p:cNvPicPr/>
            <p:nvPr/>
          </p:nvPicPr>
          <p:blipFill>
            <a:blip r:embed="rId1"/>
            <a:stretch/>
          </p:blipFill>
          <p:spPr>
            <a:xfrm>
              <a:off x="0" y="8629920"/>
              <a:ext cx="3056760" cy="1527480"/>
            </a:xfrm>
            <a:prstGeom prst="rect">
              <a:avLst/>
            </a:prstGeom>
            <a:ln>
              <a:noFill/>
            </a:ln>
          </p:spPr>
        </p:pic>
        <p:sp>
          <p:nvSpPr>
            <p:cNvPr id="125" name="CustomShape 41"/>
            <p:cNvSpPr/>
            <p:nvPr/>
          </p:nvSpPr>
          <p:spPr>
            <a:xfrm>
              <a:off x="2594880" y="8808120"/>
              <a:ext cx="1663560" cy="3942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/>
            <a:p>
              <a:pPr algn="ctr">
                <a:lnSpc>
                  <a:spcPts val="3121"/>
                </a:lnSpc>
              </a:pPr>
              <a:r>
                <a:rPr b="0" lang="en-IN" sz="2230" spc="-1" strike="noStrike">
                  <a:solidFill>
                    <a:srgbClr val="000000"/>
                  </a:solidFill>
                  <a:latin typeface="Code Pro"/>
                  <a:ea typeface="DejaVu Sans"/>
                </a:rPr>
                <a:t>Community</a:t>
              </a:r>
              <a:endParaRPr b="0" lang="en-IN" sz="2230" spc="-1" strike="noStrike">
                <a:latin typeface="Arial"/>
              </a:endParaRPr>
            </a:p>
          </p:txBody>
        </p:sp>
        <p:pic>
          <p:nvPicPr>
            <p:cNvPr id="126" name="Picture 44" descr=""/>
            <p:cNvPicPr/>
            <p:nvPr/>
          </p:nvPicPr>
          <p:blipFill>
            <a:blip r:embed="rId2"/>
            <a:stretch/>
          </p:blipFill>
          <p:spPr>
            <a:xfrm>
              <a:off x="3589920" y="9354240"/>
              <a:ext cx="13861440" cy="710640"/>
            </a:xfrm>
            <a:prstGeom prst="rect">
              <a:avLst/>
            </a:prstGeom>
            <a:ln>
              <a:noFill/>
            </a:ln>
          </p:spPr>
        </p:pic>
      </p:grpSp>
    </p:spTree>
  </p:cSld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7" name="Group 1"/>
          <p:cNvGrpSpPr/>
          <p:nvPr/>
        </p:nvGrpSpPr>
        <p:grpSpPr>
          <a:xfrm>
            <a:off x="-347400" y="8757360"/>
            <a:ext cx="17451720" cy="1527480"/>
            <a:chOff x="-347400" y="8757360"/>
            <a:chExt cx="17451720" cy="1527480"/>
          </a:xfrm>
        </p:grpSpPr>
        <p:pic>
          <p:nvPicPr>
            <p:cNvPr id="128" name="Picture 3" descr=""/>
            <p:cNvPicPr/>
            <p:nvPr/>
          </p:nvPicPr>
          <p:blipFill>
            <a:blip r:embed="rId1"/>
            <a:stretch/>
          </p:blipFill>
          <p:spPr>
            <a:xfrm>
              <a:off x="-347400" y="8757360"/>
              <a:ext cx="3056760" cy="1527480"/>
            </a:xfrm>
            <a:prstGeom prst="rect">
              <a:avLst/>
            </a:prstGeom>
            <a:ln>
              <a:noFill/>
            </a:ln>
          </p:spPr>
        </p:pic>
        <p:sp>
          <p:nvSpPr>
            <p:cNvPr id="129" name="CustomShape 2"/>
            <p:cNvSpPr/>
            <p:nvPr/>
          </p:nvSpPr>
          <p:spPr>
            <a:xfrm>
              <a:off x="2247480" y="8935560"/>
              <a:ext cx="1663560" cy="3942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/>
            <a:p>
              <a:pPr algn="ctr">
                <a:lnSpc>
                  <a:spcPts val="3121"/>
                </a:lnSpc>
              </a:pPr>
              <a:r>
                <a:rPr b="0" lang="en-IN" sz="2230" spc="-1" strike="noStrike">
                  <a:solidFill>
                    <a:srgbClr val="000000"/>
                  </a:solidFill>
                  <a:latin typeface="Code Pro"/>
                  <a:ea typeface="DejaVu Sans"/>
                </a:rPr>
                <a:t>Community</a:t>
              </a:r>
              <a:endParaRPr b="0" lang="en-IN" sz="2230" spc="-1" strike="noStrike">
                <a:latin typeface="Arial"/>
              </a:endParaRPr>
            </a:p>
          </p:txBody>
        </p:sp>
        <p:pic>
          <p:nvPicPr>
            <p:cNvPr id="130" name="Picture 5" descr=""/>
            <p:cNvPicPr/>
            <p:nvPr/>
          </p:nvPicPr>
          <p:blipFill>
            <a:blip r:embed="rId2"/>
            <a:stretch/>
          </p:blipFill>
          <p:spPr>
            <a:xfrm>
              <a:off x="3242880" y="9481680"/>
              <a:ext cx="13861440" cy="71064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131" name="CustomShape 3"/>
          <p:cNvSpPr/>
          <p:nvPr/>
        </p:nvSpPr>
        <p:spPr>
          <a:xfrm>
            <a:off x="0" y="0"/>
            <a:ext cx="18285840" cy="798120"/>
          </a:xfrm>
          <a:prstGeom prst="rect">
            <a:avLst/>
          </a:prstGeom>
          <a:solidFill>
            <a:srgbClr val="0070c0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2" name="CustomShape 4"/>
          <p:cNvSpPr/>
          <p:nvPr/>
        </p:nvSpPr>
        <p:spPr>
          <a:xfrm>
            <a:off x="1600200" y="3238560"/>
            <a:ext cx="14018760" cy="403632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3600" spc="-1" strike="noStrike">
                <a:solidFill>
                  <a:srgbClr val="000000"/>
                </a:solidFill>
                <a:latin typeface="Arial"/>
                <a:ea typeface="DejaVu Sans"/>
              </a:rPr>
              <a:t>This session is to discuss to study and redesign an application infra deployed to AWS</a:t>
            </a:r>
            <a:endParaRPr b="0" lang="en-IN" sz="3600" spc="-1" strike="noStrike">
              <a:latin typeface="Arial"/>
            </a:endParaRPr>
          </a:p>
        </p:txBody>
      </p:sp>
    </p:spTree>
  </p:cSld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" name="Group 1"/>
          <p:cNvGrpSpPr/>
          <p:nvPr/>
        </p:nvGrpSpPr>
        <p:grpSpPr>
          <a:xfrm>
            <a:off x="-347400" y="8757360"/>
            <a:ext cx="17451720" cy="1527480"/>
            <a:chOff x="-347400" y="8757360"/>
            <a:chExt cx="17451720" cy="1527480"/>
          </a:xfrm>
        </p:grpSpPr>
        <p:pic>
          <p:nvPicPr>
            <p:cNvPr id="134" name="Picture 3" descr=""/>
            <p:cNvPicPr/>
            <p:nvPr/>
          </p:nvPicPr>
          <p:blipFill>
            <a:blip r:embed="rId1"/>
            <a:stretch/>
          </p:blipFill>
          <p:spPr>
            <a:xfrm>
              <a:off x="-347400" y="8757360"/>
              <a:ext cx="3056760" cy="1527480"/>
            </a:xfrm>
            <a:prstGeom prst="rect">
              <a:avLst/>
            </a:prstGeom>
            <a:ln>
              <a:noFill/>
            </a:ln>
          </p:spPr>
        </p:pic>
        <p:sp>
          <p:nvSpPr>
            <p:cNvPr id="135" name="CustomShape 2"/>
            <p:cNvSpPr/>
            <p:nvPr/>
          </p:nvSpPr>
          <p:spPr>
            <a:xfrm>
              <a:off x="2247480" y="8935560"/>
              <a:ext cx="1663560" cy="3942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/>
            <a:p>
              <a:pPr algn="ctr">
                <a:lnSpc>
                  <a:spcPts val="3121"/>
                </a:lnSpc>
              </a:pPr>
              <a:r>
                <a:rPr b="0" lang="en-IN" sz="2230" spc="-1" strike="noStrike">
                  <a:solidFill>
                    <a:srgbClr val="000000"/>
                  </a:solidFill>
                  <a:latin typeface="Code Pro"/>
                  <a:ea typeface="DejaVu Sans"/>
                </a:rPr>
                <a:t>Community</a:t>
              </a:r>
              <a:endParaRPr b="0" lang="en-IN" sz="2230" spc="-1" strike="noStrike">
                <a:latin typeface="Arial"/>
              </a:endParaRPr>
            </a:p>
          </p:txBody>
        </p:sp>
        <p:pic>
          <p:nvPicPr>
            <p:cNvPr id="136" name="Picture 5" descr=""/>
            <p:cNvPicPr/>
            <p:nvPr/>
          </p:nvPicPr>
          <p:blipFill>
            <a:blip r:embed="rId2"/>
            <a:stretch/>
          </p:blipFill>
          <p:spPr>
            <a:xfrm>
              <a:off x="3242880" y="9481680"/>
              <a:ext cx="13861440" cy="71064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137" name="CustomShape 3"/>
          <p:cNvSpPr/>
          <p:nvPr/>
        </p:nvSpPr>
        <p:spPr>
          <a:xfrm>
            <a:off x="0" y="0"/>
            <a:ext cx="18285840" cy="798120"/>
          </a:xfrm>
          <a:prstGeom prst="rect">
            <a:avLst/>
          </a:prstGeom>
          <a:solidFill>
            <a:srgbClr val="0070c0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8" name="CustomShape 4"/>
          <p:cNvSpPr/>
          <p:nvPr/>
        </p:nvSpPr>
        <p:spPr>
          <a:xfrm>
            <a:off x="1600200" y="3238560"/>
            <a:ext cx="14018760" cy="403632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IN" sz="3600" spc="-1" strike="noStrike">
                <a:solidFill>
                  <a:srgbClr val="000000"/>
                </a:solidFill>
                <a:latin typeface="Arial"/>
                <a:ea typeface="DejaVu Sans"/>
              </a:rPr>
              <a:t>What is current architecture?</a:t>
            </a:r>
            <a:br/>
            <a:r>
              <a:rPr b="0" lang="en-IN" sz="3600" spc="-1" strike="noStrike">
                <a:solidFill>
                  <a:srgbClr val="000000"/>
                </a:solidFill>
                <a:latin typeface="Arial"/>
                <a:ea typeface="Microsoft YaHei"/>
              </a:rPr>
              <a:t>We have a web application deployed in aws with simple architecture using ec2 instance, RDS, nat gateway, Load balancer and Route 53</a:t>
            </a:r>
            <a:endParaRPr b="0" lang="en-IN" sz="3600" spc="-1" strike="noStrike">
              <a:latin typeface="Arial"/>
            </a:endParaRPr>
          </a:p>
        </p:txBody>
      </p:sp>
    </p:spTree>
  </p:cSld>
  <p:timing>
    <p:tnLst>
      <p:par>
        <p:cTn id="13" dur="indefinite" restart="never" nodeType="tmRoot">
          <p:childTnLst>
            <p:seq>
              <p:cTn id="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" name="Group 1"/>
          <p:cNvGrpSpPr/>
          <p:nvPr/>
        </p:nvGrpSpPr>
        <p:grpSpPr>
          <a:xfrm>
            <a:off x="-347400" y="8757360"/>
            <a:ext cx="17451720" cy="1527480"/>
            <a:chOff x="-347400" y="8757360"/>
            <a:chExt cx="17451720" cy="1527480"/>
          </a:xfrm>
        </p:grpSpPr>
        <p:pic>
          <p:nvPicPr>
            <p:cNvPr id="140" name="Picture 3" descr=""/>
            <p:cNvPicPr/>
            <p:nvPr/>
          </p:nvPicPr>
          <p:blipFill>
            <a:blip r:embed="rId1"/>
            <a:stretch/>
          </p:blipFill>
          <p:spPr>
            <a:xfrm>
              <a:off x="-347400" y="8757360"/>
              <a:ext cx="3056760" cy="1527480"/>
            </a:xfrm>
            <a:prstGeom prst="rect">
              <a:avLst/>
            </a:prstGeom>
            <a:ln>
              <a:noFill/>
            </a:ln>
          </p:spPr>
        </p:pic>
        <p:sp>
          <p:nvSpPr>
            <p:cNvPr id="141" name="CustomShape 2"/>
            <p:cNvSpPr/>
            <p:nvPr/>
          </p:nvSpPr>
          <p:spPr>
            <a:xfrm>
              <a:off x="2247480" y="8935560"/>
              <a:ext cx="1663560" cy="3942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/>
            <a:p>
              <a:pPr algn="ctr">
                <a:lnSpc>
                  <a:spcPts val="3121"/>
                </a:lnSpc>
              </a:pPr>
              <a:r>
                <a:rPr b="0" lang="en-IN" sz="2230" spc="-1" strike="noStrike">
                  <a:solidFill>
                    <a:srgbClr val="000000"/>
                  </a:solidFill>
                  <a:latin typeface="Code Pro"/>
                  <a:ea typeface="DejaVu Sans"/>
                </a:rPr>
                <a:t>Community</a:t>
              </a:r>
              <a:endParaRPr b="0" lang="en-IN" sz="2230" spc="-1" strike="noStrike">
                <a:latin typeface="Arial"/>
              </a:endParaRPr>
            </a:p>
          </p:txBody>
        </p:sp>
        <p:pic>
          <p:nvPicPr>
            <p:cNvPr id="142" name="Picture 5" descr=""/>
            <p:cNvPicPr/>
            <p:nvPr/>
          </p:nvPicPr>
          <p:blipFill>
            <a:blip r:embed="rId2"/>
            <a:stretch/>
          </p:blipFill>
          <p:spPr>
            <a:xfrm>
              <a:off x="3242880" y="9481680"/>
              <a:ext cx="13861440" cy="71064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143" name="CustomShape 3"/>
          <p:cNvSpPr/>
          <p:nvPr/>
        </p:nvSpPr>
        <p:spPr>
          <a:xfrm>
            <a:off x="0" y="0"/>
            <a:ext cx="18285840" cy="798120"/>
          </a:xfrm>
          <a:prstGeom prst="rect">
            <a:avLst/>
          </a:prstGeom>
          <a:solidFill>
            <a:srgbClr val="0070c0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4" name="CustomShape 4"/>
          <p:cNvSpPr/>
          <p:nvPr/>
        </p:nvSpPr>
        <p:spPr>
          <a:xfrm>
            <a:off x="1600200" y="3238560"/>
            <a:ext cx="14018760" cy="403632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3600" spc="-1" strike="noStrike">
                <a:solidFill>
                  <a:srgbClr val="000000"/>
                </a:solidFill>
                <a:latin typeface="Arial"/>
                <a:ea typeface="DejaVu Sans"/>
              </a:rPr>
              <a:t>What are the areas we need to improve w.r.to current infra?</a:t>
            </a:r>
            <a:endParaRPr b="0" lang="en-IN" sz="36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b="0" lang="en-IN" sz="3600" spc="-1" strike="noStrike">
                <a:solidFill>
                  <a:srgbClr val="000000"/>
                </a:solidFill>
                <a:latin typeface="Arial"/>
                <a:ea typeface="DejaVu Sans"/>
              </a:rPr>
              <a:t>1. Latency due to static contents</a:t>
            </a:r>
            <a:endParaRPr b="0" lang="en-IN" sz="36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b="0" lang="en-IN" sz="3600" spc="-1" strike="noStrike">
                <a:solidFill>
                  <a:srgbClr val="000000"/>
                </a:solidFill>
                <a:latin typeface="Arial"/>
                <a:ea typeface="DejaVu Sans"/>
              </a:rPr>
              <a:t>2. No CDN to improve the loading speed</a:t>
            </a:r>
            <a:endParaRPr b="0" lang="en-IN" sz="36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b="0" lang="en-IN" sz="3600" spc="-1" strike="noStrike">
                <a:solidFill>
                  <a:srgbClr val="000000"/>
                </a:solidFill>
                <a:latin typeface="Arial"/>
                <a:ea typeface="DejaVu Sans"/>
              </a:rPr>
              <a:t>3. No auto scaling implemented in two zones where the app is deployed</a:t>
            </a:r>
            <a:endParaRPr b="0" lang="en-IN" sz="36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IN" sz="3600" spc="-1" strike="noStrike">
              <a:latin typeface="Arial"/>
            </a:endParaRPr>
          </a:p>
        </p:txBody>
      </p:sp>
    </p:spTree>
  </p:cSld>
  <p:timing>
    <p:tnLst>
      <p:par>
        <p:cTn id="15" dur="indefinite" restart="never" nodeType="tmRoot">
          <p:childTnLst>
            <p:seq>
              <p:cTn id="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5" name="Group 1"/>
          <p:cNvGrpSpPr/>
          <p:nvPr/>
        </p:nvGrpSpPr>
        <p:grpSpPr>
          <a:xfrm>
            <a:off x="-347400" y="8757360"/>
            <a:ext cx="17451720" cy="1527480"/>
            <a:chOff x="-347400" y="8757360"/>
            <a:chExt cx="17451720" cy="1527480"/>
          </a:xfrm>
        </p:grpSpPr>
        <p:pic>
          <p:nvPicPr>
            <p:cNvPr id="146" name="Picture 3" descr=""/>
            <p:cNvPicPr/>
            <p:nvPr/>
          </p:nvPicPr>
          <p:blipFill>
            <a:blip r:embed="rId1"/>
            <a:stretch/>
          </p:blipFill>
          <p:spPr>
            <a:xfrm>
              <a:off x="-347400" y="8757360"/>
              <a:ext cx="3056760" cy="1527480"/>
            </a:xfrm>
            <a:prstGeom prst="rect">
              <a:avLst/>
            </a:prstGeom>
            <a:ln>
              <a:noFill/>
            </a:ln>
          </p:spPr>
        </p:pic>
        <p:sp>
          <p:nvSpPr>
            <p:cNvPr id="147" name="CustomShape 2"/>
            <p:cNvSpPr/>
            <p:nvPr/>
          </p:nvSpPr>
          <p:spPr>
            <a:xfrm>
              <a:off x="2247480" y="8935560"/>
              <a:ext cx="1663560" cy="3942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/>
            <a:p>
              <a:pPr algn="ctr">
                <a:lnSpc>
                  <a:spcPts val="3121"/>
                </a:lnSpc>
              </a:pPr>
              <a:r>
                <a:rPr b="0" lang="en-IN" sz="2230" spc="-1" strike="noStrike">
                  <a:solidFill>
                    <a:srgbClr val="000000"/>
                  </a:solidFill>
                  <a:latin typeface="Code Pro"/>
                  <a:ea typeface="DejaVu Sans"/>
                </a:rPr>
                <a:t>Community</a:t>
              </a:r>
              <a:endParaRPr b="0" lang="en-IN" sz="2230" spc="-1" strike="noStrike">
                <a:latin typeface="Arial"/>
              </a:endParaRPr>
            </a:p>
          </p:txBody>
        </p:sp>
        <p:pic>
          <p:nvPicPr>
            <p:cNvPr id="148" name="Picture 5" descr=""/>
            <p:cNvPicPr/>
            <p:nvPr/>
          </p:nvPicPr>
          <p:blipFill>
            <a:blip r:embed="rId2"/>
            <a:stretch/>
          </p:blipFill>
          <p:spPr>
            <a:xfrm>
              <a:off x="3242880" y="9481680"/>
              <a:ext cx="13861440" cy="71064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149" name="CustomShape 3"/>
          <p:cNvSpPr/>
          <p:nvPr/>
        </p:nvSpPr>
        <p:spPr>
          <a:xfrm>
            <a:off x="0" y="0"/>
            <a:ext cx="18285840" cy="798120"/>
          </a:xfrm>
          <a:prstGeom prst="rect">
            <a:avLst/>
          </a:prstGeom>
          <a:solidFill>
            <a:srgbClr val="0070c0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0" name="CustomShape 4"/>
          <p:cNvSpPr/>
          <p:nvPr/>
        </p:nvSpPr>
        <p:spPr>
          <a:xfrm>
            <a:off x="1296000" y="1440000"/>
            <a:ext cx="14018760" cy="93564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3600" spc="-1" strike="noStrike">
                <a:solidFill>
                  <a:srgbClr val="000000"/>
                </a:solidFill>
                <a:latin typeface="Arial"/>
                <a:ea typeface="DejaVu Sans"/>
              </a:rPr>
              <a:t>Current architecture</a:t>
            </a:r>
            <a:endParaRPr b="0" lang="en-IN" sz="3600" spc="-1" strike="noStrike">
              <a:latin typeface="Arial"/>
            </a:endParaRPr>
          </a:p>
        </p:txBody>
      </p:sp>
      <p:pic>
        <p:nvPicPr>
          <p:cNvPr id="151" name="" descr=""/>
          <p:cNvPicPr/>
          <p:nvPr/>
        </p:nvPicPr>
        <p:blipFill>
          <a:blip r:embed="rId3"/>
          <a:stretch/>
        </p:blipFill>
        <p:spPr>
          <a:xfrm>
            <a:off x="5225400" y="2664000"/>
            <a:ext cx="9534240" cy="6623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7" dur="indefinite" restart="never" nodeType="tmRoot">
          <p:childTnLst>
            <p:seq>
              <p:cTn id="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176</TotalTime>
  <Application>LibreOffice/6.0.3.2$Windows_X86_64 LibreOffice_project/8f48d515416608e3a835360314dac7e47fd0b821</Application>
  <Words>191</Words>
  <Paragraphs>32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  <dc:creator/>
  <dc:description/>
  <dc:language>en-IN</dc:language>
  <cp:lastModifiedBy/>
  <dcterms:modified xsi:type="dcterms:W3CDTF">2023-01-22T12:18:25Z</dcterms:modified>
  <cp:revision>15</cp:revision>
  <dc:subject/>
  <dc:title>PPT-Template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Custom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7</vt:i4>
  </property>
</Properties>
</file>